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79" r:id="rId4"/>
    <p:sldId id="280" r:id="rId5"/>
    <p:sldId id="281" r:id="rId6"/>
    <p:sldId id="282" r:id="rId7"/>
    <p:sldId id="283" r:id="rId8"/>
    <p:sldId id="284" r:id="rId9"/>
    <p:sldId id="285" r:id="rId10"/>
    <p:sldId id="286" r:id="rId11"/>
    <p:sldId id="287"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Open Sans Bold" panose="020B0806030504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ibel.no/om-bibelen/bruk-bibelen/quiz/quiz-godt-og-bland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5facRnFvcR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89920" y="0"/>
            <a:ext cx="6469380" cy="10287000"/>
          </a:xfrm>
          <a:custGeom>
            <a:avLst/>
            <a:gdLst/>
            <a:ahLst/>
            <a:cxnLst/>
            <a:rect l="l" t="t" r="r" b="b"/>
            <a:pathLst>
              <a:path w="6469380" h="10287000">
                <a:moveTo>
                  <a:pt x="0" y="0"/>
                </a:moveTo>
                <a:lnTo>
                  <a:pt x="6469380" y="0"/>
                </a:lnTo>
                <a:lnTo>
                  <a:pt x="6469380" y="10287000"/>
                </a:lnTo>
                <a:lnTo>
                  <a:pt x="0" y="10287000"/>
                </a:lnTo>
                <a:lnTo>
                  <a:pt x="0" y="0"/>
                </a:lnTo>
                <a:close/>
              </a:path>
            </a:pathLst>
          </a:custGeom>
          <a:blipFill>
            <a:blip r:embed="rId2"/>
            <a:stretch>
              <a:fillRect/>
            </a:stretch>
          </a:blipFill>
        </p:spPr>
      </p:sp>
      <p:sp>
        <p:nvSpPr>
          <p:cNvPr id="3" name="Freeform 3"/>
          <p:cNvSpPr/>
          <p:nvPr/>
        </p:nvSpPr>
        <p:spPr>
          <a:xfrm>
            <a:off x="415271" y="1756016"/>
            <a:ext cx="10003046" cy="7502284"/>
          </a:xfrm>
          <a:custGeom>
            <a:avLst/>
            <a:gdLst/>
            <a:ahLst/>
            <a:cxnLst/>
            <a:rect l="l" t="t" r="r" b="b"/>
            <a:pathLst>
              <a:path w="10003046" h="7502284">
                <a:moveTo>
                  <a:pt x="0" y="0"/>
                </a:moveTo>
                <a:lnTo>
                  <a:pt x="10003046" y="0"/>
                </a:lnTo>
                <a:lnTo>
                  <a:pt x="10003046" y="7502284"/>
                </a:lnTo>
                <a:lnTo>
                  <a:pt x="0" y="7502284"/>
                </a:lnTo>
                <a:lnTo>
                  <a:pt x="0" y="0"/>
                </a:lnTo>
                <a:close/>
              </a:path>
            </a:pathLst>
          </a:custGeom>
          <a:blipFill>
            <a:blip r:embed="rId3"/>
            <a:stretch>
              <a:fillRect/>
            </a:stretch>
          </a:blipFill>
        </p:spPr>
      </p:sp>
      <p:sp>
        <p:nvSpPr>
          <p:cNvPr id="4" name="Freeform 4"/>
          <p:cNvSpPr/>
          <p:nvPr/>
        </p:nvSpPr>
        <p:spPr>
          <a:xfrm>
            <a:off x="415271" y="9449165"/>
            <a:ext cx="3242203" cy="614657"/>
          </a:xfrm>
          <a:custGeom>
            <a:avLst/>
            <a:gdLst/>
            <a:ahLst/>
            <a:cxnLst/>
            <a:rect l="l" t="t" r="r" b="b"/>
            <a:pathLst>
              <a:path w="3242203" h="614657">
                <a:moveTo>
                  <a:pt x="0" y="0"/>
                </a:moveTo>
                <a:lnTo>
                  <a:pt x="3242203" y="0"/>
                </a:lnTo>
                <a:lnTo>
                  <a:pt x="3242203" y="614657"/>
                </a:lnTo>
                <a:lnTo>
                  <a:pt x="0" y="614657"/>
                </a:lnTo>
                <a:lnTo>
                  <a:pt x="0" y="0"/>
                </a:lnTo>
                <a:close/>
              </a:path>
            </a:pathLst>
          </a:custGeom>
          <a:blipFill>
            <a:blip r:embed="rId4"/>
            <a:stretch>
              <a:fillRect b="-5496"/>
            </a:stretch>
          </a:blipFill>
        </p:spPr>
      </p:sp>
      <p:sp>
        <p:nvSpPr>
          <p:cNvPr id="5" name="Freeform 5"/>
          <p:cNvSpPr/>
          <p:nvPr/>
        </p:nvSpPr>
        <p:spPr>
          <a:xfrm>
            <a:off x="8643213" y="9258300"/>
            <a:ext cx="1775104" cy="1192515"/>
          </a:xfrm>
          <a:custGeom>
            <a:avLst/>
            <a:gdLst/>
            <a:ahLst/>
            <a:cxnLst/>
            <a:rect l="l" t="t" r="r" b="b"/>
            <a:pathLst>
              <a:path w="1775104" h="1192515">
                <a:moveTo>
                  <a:pt x="0" y="0"/>
                </a:moveTo>
                <a:lnTo>
                  <a:pt x="1775104" y="0"/>
                </a:lnTo>
                <a:lnTo>
                  <a:pt x="1775104" y="1192515"/>
                </a:lnTo>
                <a:lnTo>
                  <a:pt x="0" y="1192515"/>
                </a:lnTo>
                <a:lnTo>
                  <a:pt x="0" y="0"/>
                </a:lnTo>
                <a:close/>
              </a:path>
            </a:pathLst>
          </a:custGeom>
          <a:blipFill>
            <a:blip r:embed="rId5"/>
            <a:stretch>
              <a:fillRect t="-27634" b="-21219"/>
            </a:stretch>
          </a:blipFill>
        </p:spPr>
      </p:sp>
      <p:sp>
        <p:nvSpPr>
          <p:cNvPr id="6" name="TextBox 6"/>
          <p:cNvSpPr txBox="1"/>
          <p:nvPr/>
        </p:nvSpPr>
        <p:spPr>
          <a:xfrm>
            <a:off x="415271" y="287983"/>
            <a:ext cx="10003046" cy="962662"/>
          </a:xfrm>
          <a:prstGeom prst="rect">
            <a:avLst/>
          </a:prstGeom>
        </p:spPr>
        <p:txBody>
          <a:bodyPr lIns="0" tIns="0" rIns="0" bIns="0" rtlCol="0" anchor="t">
            <a:spAutoFit/>
          </a:bodyPr>
          <a:lstStyle/>
          <a:p>
            <a:pPr algn="ctr">
              <a:lnSpc>
                <a:spcPts val="7839"/>
              </a:lnSpc>
            </a:pPr>
            <a:r>
              <a:rPr lang="en-US" sz="5599">
                <a:solidFill>
                  <a:srgbClr val="9F0F12"/>
                </a:solidFill>
                <a:latin typeface="Open Sans Bold"/>
              </a:rPr>
              <a:t>Verden i en salmebok</a:t>
            </a:r>
          </a:p>
        </p:txBody>
      </p:sp>
      <p:sp>
        <p:nvSpPr>
          <p:cNvPr id="7" name="TextBox 7"/>
          <p:cNvSpPr txBox="1"/>
          <p:nvPr/>
        </p:nvSpPr>
        <p:spPr>
          <a:xfrm>
            <a:off x="4162723" y="1222071"/>
            <a:ext cx="4981277" cy="297180"/>
          </a:xfrm>
          <a:prstGeom prst="rect">
            <a:avLst/>
          </a:prstGeom>
        </p:spPr>
        <p:txBody>
          <a:bodyPr lIns="0" tIns="0" rIns="0" bIns="0" rtlCol="0" anchor="t">
            <a:spAutoFit/>
          </a:bodyPr>
          <a:lstStyle/>
          <a:p>
            <a:pPr algn="ctr">
              <a:lnSpc>
                <a:spcPts val="2520"/>
              </a:lnSpc>
            </a:pPr>
            <a:r>
              <a:rPr lang="en-US" sz="1800">
                <a:solidFill>
                  <a:srgbClr val="000000"/>
                </a:solidFill>
                <a:latin typeface="Open Sans Bold"/>
              </a:rPr>
              <a:t>Av Harald  Skoglund Dahler og Line Konstali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1421735" y="3080466"/>
            <a:ext cx="14861794" cy="5692965"/>
          </a:xfrm>
          <a:prstGeom prst="rect">
            <a:avLst/>
          </a:prstGeom>
        </p:spPr>
        <p:txBody>
          <a:bodyPr lIns="0" tIns="0" rIns="0" bIns="0" rtlCol="0" anchor="t">
            <a:spAutoFit/>
          </a:bodyPr>
          <a:lstStyle/>
          <a:p>
            <a:pPr>
              <a:lnSpc>
                <a:spcPts val="4090"/>
              </a:lnSpc>
            </a:pPr>
            <a:r>
              <a:rPr lang="en-US" sz="2921">
                <a:solidFill>
                  <a:srgbClr val="FFFFFF"/>
                </a:solidFill>
                <a:latin typeface="Open Sans Bold"/>
              </a:rPr>
              <a:t>Hvordan leser dere Bibelen?</a:t>
            </a:r>
          </a:p>
          <a:p>
            <a:pPr>
              <a:lnSpc>
                <a:spcPts val="4090"/>
              </a:lnSpc>
            </a:pPr>
            <a:r>
              <a:rPr lang="en-US" sz="2921">
                <a:solidFill>
                  <a:srgbClr val="FFFFFF"/>
                </a:solidFill>
                <a:latin typeface="Open Sans Bold"/>
              </a:rPr>
              <a:t>Er det noen bibelsyn som dere har problemer med å se hvor kommer fra?</a:t>
            </a:r>
          </a:p>
          <a:p>
            <a:pPr>
              <a:lnSpc>
                <a:spcPts val="4090"/>
              </a:lnSpc>
            </a:pPr>
            <a:r>
              <a:rPr lang="en-US" sz="2921">
                <a:solidFill>
                  <a:srgbClr val="FFFFFF"/>
                </a:solidFill>
                <a:latin typeface="Open Sans Bold"/>
              </a:rPr>
              <a:t>Er det noen bibelsyn som dere ser på som problematiske, eller uforenlig med deres egne bibelsyn?</a:t>
            </a:r>
          </a:p>
          <a:p>
            <a:pPr>
              <a:lnSpc>
                <a:spcPts val="4090"/>
              </a:lnSpc>
            </a:pPr>
            <a:r>
              <a:rPr lang="en-US" sz="2921">
                <a:solidFill>
                  <a:srgbClr val="FFFFFF"/>
                </a:solidFill>
                <a:latin typeface="Open Sans Bold"/>
              </a:rPr>
              <a:t>Hvilke rammer har vi nordmenn for å tenke slik vi gjør?</a:t>
            </a:r>
          </a:p>
          <a:p>
            <a:pPr>
              <a:lnSpc>
                <a:spcPts val="4090"/>
              </a:lnSpc>
            </a:pPr>
            <a:r>
              <a:rPr lang="en-US" sz="2921">
                <a:solidFill>
                  <a:srgbClr val="FFFFFF"/>
                </a:solidFill>
                <a:latin typeface="Open Sans Bold"/>
              </a:rPr>
              <a:t>Hvordan preger historien og våre erfaringer oss?</a:t>
            </a:r>
          </a:p>
          <a:p>
            <a:pPr>
              <a:lnSpc>
                <a:spcPts val="4090"/>
              </a:lnSpc>
            </a:pPr>
            <a:r>
              <a:rPr lang="en-US" sz="2921">
                <a:solidFill>
                  <a:srgbClr val="FFFFFF"/>
                </a:solidFill>
                <a:latin typeface="Open Sans Bold"/>
              </a:rPr>
              <a:t>Gjør våre erfaringer at vi kan tolke opplevelser annerledes?</a:t>
            </a:r>
          </a:p>
          <a:p>
            <a:pPr>
              <a:lnSpc>
                <a:spcPts val="4090"/>
              </a:lnSpc>
            </a:pPr>
            <a:r>
              <a:rPr lang="en-US" sz="2921">
                <a:solidFill>
                  <a:srgbClr val="FFFFFF"/>
                </a:solidFill>
                <a:latin typeface="Open Sans Bold"/>
              </a:rPr>
              <a:t>Er det noen ord i det Norske språket som ikke når helt frem når det kommer til Bibellesing?</a:t>
            </a:r>
          </a:p>
          <a:p>
            <a:pPr>
              <a:lnSpc>
                <a:spcPts val="4090"/>
              </a:lnSpc>
            </a:pPr>
            <a:endParaRPr lang="en-US" sz="2921">
              <a:solidFill>
                <a:srgbClr val="FFFFFF"/>
              </a:solidFill>
              <a:latin typeface="Open Sans Bold"/>
            </a:endParaRPr>
          </a:p>
          <a:p>
            <a:pPr>
              <a:lnSpc>
                <a:spcPts val="4638"/>
              </a:lnSpc>
            </a:pPr>
            <a:endParaRPr lang="en-US" sz="2921">
              <a:solidFill>
                <a:srgbClr val="FFFFFF"/>
              </a:solidFill>
              <a:latin typeface="Open Sans Bold"/>
            </a:endParaRPr>
          </a:p>
        </p:txBody>
      </p:sp>
      <p:sp>
        <p:nvSpPr>
          <p:cNvPr id="3" name="TextBox 3"/>
          <p:cNvSpPr txBox="1"/>
          <p:nvPr/>
        </p:nvSpPr>
        <p:spPr>
          <a:xfrm>
            <a:off x="750094" y="1089704"/>
            <a:ext cx="12861241" cy="1417964"/>
          </a:xfrm>
          <a:prstGeom prst="rect">
            <a:avLst/>
          </a:prstGeom>
        </p:spPr>
        <p:txBody>
          <a:bodyPr lIns="0" tIns="0" rIns="0" bIns="0" rtlCol="0" anchor="t">
            <a:spAutoFit/>
          </a:bodyPr>
          <a:lstStyle/>
          <a:p>
            <a:pPr algn="ctr">
              <a:lnSpc>
                <a:spcPts val="11619"/>
              </a:lnSpc>
            </a:pPr>
            <a:r>
              <a:rPr lang="en-US" sz="8299">
                <a:solidFill>
                  <a:srgbClr val="FFFFFF"/>
                </a:solidFill>
                <a:latin typeface="Open Sans Bold"/>
              </a:rPr>
              <a:t>Spørsmål til samtale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2226304" y="2233569"/>
            <a:ext cx="13835392" cy="6229654"/>
          </a:xfrm>
          <a:prstGeom prst="rect">
            <a:avLst/>
          </a:prstGeom>
        </p:spPr>
        <p:txBody>
          <a:bodyPr lIns="0" tIns="0" rIns="0" bIns="0" rtlCol="0" anchor="t">
            <a:spAutoFit/>
          </a:bodyPr>
          <a:lstStyle/>
          <a:p>
            <a:pPr algn="ctr">
              <a:lnSpc>
                <a:spcPts val="8679"/>
              </a:lnSpc>
            </a:pPr>
            <a:r>
              <a:rPr lang="en-US" sz="6199" dirty="0" err="1">
                <a:solidFill>
                  <a:srgbClr val="FFFFFF"/>
                </a:solidFill>
                <a:latin typeface="Open Sans Bold"/>
              </a:rPr>
              <a:t>Forslag</a:t>
            </a:r>
            <a:r>
              <a:rPr lang="en-US" sz="6199" dirty="0">
                <a:solidFill>
                  <a:srgbClr val="FFFFFF"/>
                </a:solidFill>
                <a:latin typeface="Open Sans Bold"/>
              </a:rPr>
              <a:t> </a:t>
            </a:r>
            <a:r>
              <a:rPr lang="en-US" sz="6199" dirty="0" err="1">
                <a:solidFill>
                  <a:srgbClr val="FFFFFF"/>
                </a:solidFill>
                <a:latin typeface="Open Sans Bold"/>
              </a:rPr>
              <a:t>til</a:t>
            </a:r>
            <a:r>
              <a:rPr lang="en-US" sz="6199" dirty="0">
                <a:solidFill>
                  <a:srgbClr val="FFFFFF"/>
                </a:solidFill>
                <a:latin typeface="Open Sans Bold"/>
              </a:rPr>
              <a:t> </a:t>
            </a:r>
            <a:r>
              <a:rPr lang="en-US" sz="6199" dirty="0" err="1">
                <a:solidFill>
                  <a:srgbClr val="FFFFFF"/>
                </a:solidFill>
                <a:latin typeface="Open Sans Bold"/>
              </a:rPr>
              <a:t>leker</a:t>
            </a:r>
            <a:r>
              <a:rPr lang="en-US" sz="6199" dirty="0">
                <a:solidFill>
                  <a:srgbClr val="FFFFFF"/>
                </a:solidFill>
                <a:latin typeface="Open Sans Bold"/>
              </a:rPr>
              <a:t> </a:t>
            </a:r>
            <a:r>
              <a:rPr lang="en-US" sz="6199" dirty="0" err="1">
                <a:solidFill>
                  <a:srgbClr val="FFFFFF"/>
                </a:solidFill>
                <a:latin typeface="Open Sans Bold"/>
              </a:rPr>
              <a:t>og</a:t>
            </a:r>
            <a:r>
              <a:rPr lang="en-US" sz="6199" dirty="0">
                <a:solidFill>
                  <a:srgbClr val="FFFFFF"/>
                </a:solidFill>
                <a:latin typeface="Open Sans Bold"/>
              </a:rPr>
              <a:t> </a:t>
            </a:r>
            <a:r>
              <a:rPr lang="en-US" sz="6199" dirty="0" err="1">
                <a:solidFill>
                  <a:srgbClr val="FFFFFF"/>
                </a:solidFill>
                <a:latin typeface="Open Sans Bold"/>
              </a:rPr>
              <a:t>oppgaver</a:t>
            </a:r>
            <a:r>
              <a:rPr lang="en-US" sz="6199" dirty="0">
                <a:solidFill>
                  <a:srgbClr val="FFFFFF"/>
                </a:solidFill>
                <a:latin typeface="Open Sans Bold"/>
              </a:rPr>
              <a:t>:</a:t>
            </a:r>
          </a:p>
          <a:p>
            <a:pPr algn="ctr">
              <a:lnSpc>
                <a:spcPts val="5879"/>
              </a:lnSpc>
            </a:pPr>
            <a:endParaRPr lang="en-US" sz="6199" dirty="0">
              <a:solidFill>
                <a:srgbClr val="FFFFFF"/>
              </a:solidFill>
              <a:latin typeface="Open Sans Bold"/>
            </a:endParaRPr>
          </a:p>
          <a:p>
            <a:pPr algn="ctr">
              <a:lnSpc>
                <a:spcPts val="4899"/>
              </a:lnSpc>
            </a:pPr>
            <a:r>
              <a:rPr lang="en-US" sz="3499" dirty="0">
                <a:solidFill>
                  <a:srgbClr val="FFFFFF"/>
                </a:solidFill>
                <a:latin typeface="Open Sans Bold"/>
              </a:rPr>
              <a:t>1) </a:t>
            </a:r>
            <a:r>
              <a:rPr lang="en-US" sz="3499" dirty="0" err="1">
                <a:solidFill>
                  <a:srgbClr val="FFFFFF"/>
                </a:solidFill>
                <a:latin typeface="Open Sans Bold"/>
              </a:rPr>
              <a:t>Bibel</a:t>
            </a:r>
            <a:r>
              <a:rPr lang="en-US" sz="3499" dirty="0">
                <a:solidFill>
                  <a:srgbClr val="FFFFFF"/>
                </a:solidFill>
                <a:latin typeface="Open Sans Bold"/>
              </a:rPr>
              <a:t> Alias. </a:t>
            </a:r>
            <a:r>
              <a:rPr lang="en-US" sz="3499" dirty="0" err="1">
                <a:solidFill>
                  <a:srgbClr val="FFFFFF"/>
                </a:solidFill>
                <a:latin typeface="Open Sans"/>
              </a:rPr>
              <a:t>Rollespill</a:t>
            </a:r>
            <a:r>
              <a:rPr lang="en-US" sz="3499" dirty="0">
                <a:solidFill>
                  <a:srgbClr val="FFFFFF"/>
                </a:solidFill>
                <a:latin typeface="Open Sans"/>
              </a:rPr>
              <a:t> </a:t>
            </a:r>
            <a:r>
              <a:rPr lang="en-US" sz="3499" dirty="0" err="1">
                <a:solidFill>
                  <a:srgbClr val="FFFFFF"/>
                </a:solidFill>
                <a:latin typeface="Open Sans"/>
              </a:rPr>
              <a:t>eller</a:t>
            </a:r>
            <a:r>
              <a:rPr lang="en-US" sz="3499" dirty="0">
                <a:solidFill>
                  <a:srgbClr val="FFFFFF"/>
                </a:solidFill>
                <a:latin typeface="Open Sans"/>
              </a:rPr>
              <a:t> </a:t>
            </a:r>
            <a:r>
              <a:rPr lang="en-US" sz="3499" dirty="0" err="1">
                <a:solidFill>
                  <a:srgbClr val="FFFFFF"/>
                </a:solidFill>
                <a:latin typeface="Open Sans"/>
              </a:rPr>
              <a:t>tegning</a:t>
            </a:r>
            <a:r>
              <a:rPr lang="en-US" sz="3499" dirty="0">
                <a:solidFill>
                  <a:srgbClr val="FFFFFF"/>
                </a:solidFill>
                <a:latin typeface="Open Sans"/>
              </a:rPr>
              <a:t> av </a:t>
            </a:r>
            <a:r>
              <a:rPr lang="en-US" sz="3499" dirty="0" err="1">
                <a:solidFill>
                  <a:srgbClr val="FFFFFF"/>
                </a:solidFill>
                <a:latin typeface="Open Sans"/>
              </a:rPr>
              <a:t>Bibelvers</a:t>
            </a:r>
            <a:r>
              <a:rPr lang="en-US" sz="3499" dirty="0">
                <a:solidFill>
                  <a:srgbClr val="FFFFFF"/>
                </a:solidFill>
                <a:latin typeface="Open Sans"/>
              </a:rPr>
              <a:t>. Kan </a:t>
            </a:r>
            <a:r>
              <a:rPr lang="en-US" sz="3499" dirty="0" err="1">
                <a:solidFill>
                  <a:srgbClr val="FFFFFF"/>
                </a:solidFill>
                <a:latin typeface="Open Sans"/>
              </a:rPr>
              <a:t>både</a:t>
            </a:r>
            <a:r>
              <a:rPr lang="en-US" sz="3499" dirty="0">
                <a:solidFill>
                  <a:srgbClr val="FFFFFF"/>
                </a:solidFill>
                <a:latin typeface="Open Sans"/>
              </a:rPr>
              <a:t> </a:t>
            </a:r>
            <a:r>
              <a:rPr lang="en-US" sz="3499" dirty="0" err="1">
                <a:solidFill>
                  <a:srgbClr val="FFFFFF"/>
                </a:solidFill>
                <a:latin typeface="Open Sans"/>
              </a:rPr>
              <a:t>gjøres</a:t>
            </a:r>
            <a:r>
              <a:rPr lang="en-US" sz="3499" dirty="0">
                <a:solidFill>
                  <a:srgbClr val="FFFFFF"/>
                </a:solidFill>
                <a:latin typeface="Open Sans"/>
              </a:rPr>
              <a:t> </a:t>
            </a:r>
            <a:r>
              <a:rPr lang="en-US" sz="3499" dirty="0" err="1">
                <a:solidFill>
                  <a:srgbClr val="FFFFFF"/>
                </a:solidFill>
                <a:latin typeface="Open Sans"/>
              </a:rPr>
              <a:t>gruppevis</a:t>
            </a:r>
            <a:r>
              <a:rPr lang="en-US" sz="3499" dirty="0">
                <a:solidFill>
                  <a:srgbClr val="FFFFFF"/>
                </a:solidFill>
                <a:latin typeface="Open Sans"/>
              </a:rPr>
              <a:t> </a:t>
            </a:r>
            <a:r>
              <a:rPr lang="en-US" sz="3499" dirty="0" err="1">
                <a:solidFill>
                  <a:srgbClr val="FFFFFF"/>
                </a:solidFill>
                <a:latin typeface="Open Sans"/>
              </a:rPr>
              <a:t>og</a:t>
            </a:r>
            <a:r>
              <a:rPr lang="en-US" sz="3499" dirty="0">
                <a:solidFill>
                  <a:srgbClr val="FFFFFF"/>
                </a:solidFill>
                <a:latin typeface="Open Sans"/>
              </a:rPr>
              <a:t> </a:t>
            </a:r>
            <a:r>
              <a:rPr lang="en-US" sz="3499" dirty="0" err="1">
                <a:solidFill>
                  <a:srgbClr val="FFFFFF"/>
                </a:solidFill>
                <a:latin typeface="Open Sans"/>
              </a:rPr>
              <a:t>individuelt</a:t>
            </a:r>
            <a:r>
              <a:rPr lang="en-US" sz="3499" dirty="0">
                <a:solidFill>
                  <a:srgbClr val="FFFFFF"/>
                </a:solidFill>
                <a:latin typeface="Open Sans"/>
              </a:rPr>
              <a:t>. En person </a:t>
            </a:r>
            <a:r>
              <a:rPr lang="en-US" sz="3499" dirty="0" err="1">
                <a:solidFill>
                  <a:srgbClr val="FFFFFF"/>
                </a:solidFill>
                <a:latin typeface="Open Sans"/>
              </a:rPr>
              <a:t>utfører</a:t>
            </a:r>
            <a:r>
              <a:rPr lang="en-US" sz="3499" dirty="0">
                <a:solidFill>
                  <a:srgbClr val="FFFFFF"/>
                </a:solidFill>
                <a:latin typeface="Open Sans"/>
              </a:rPr>
              <a:t> </a:t>
            </a:r>
            <a:r>
              <a:rPr lang="en-US" sz="3499" dirty="0" err="1">
                <a:solidFill>
                  <a:srgbClr val="FFFFFF"/>
                </a:solidFill>
                <a:latin typeface="Open Sans"/>
              </a:rPr>
              <a:t>rollespillet</a:t>
            </a:r>
            <a:r>
              <a:rPr lang="en-US" sz="3499" dirty="0">
                <a:solidFill>
                  <a:srgbClr val="FFFFFF"/>
                </a:solidFill>
                <a:latin typeface="Open Sans"/>
              </a:rPr>
              <a:t> </a:t>
            </a:r>
            <a:r>
              <a:rPr lang="en-US" sz="3499" dirty="0" err="1">
                <a:solidFill>
                  <a:srgbClr val="FFFFFF"/>
                </a:solidFill>
                <a:latin typeface="Open Sans"/>
              </a:rPr>
              <a:t>eller</a:t>
            </a:r>
            <a:r>
              <a:rPr lang="en-US" sz="3499" dirty="0">
                <a:solidFill>
                  <a:srgbClr val="FFFFFF"/>
                </a:solidFill>
                <a:latin typeface="Open Sans"/>
              </a:rPr>
              <a:t> </a:t>
            </a:r>
            <a:r>
              <a:rPr lang="en-US" sz="3499" dirty="0" err="1">
                <a:solidFill>
                  <a:srgbClr val="FFFFFF"/>
                </a:solidFill>
                <a:latin typeface="Open Sans"/>
              </a:rPr>
              <a:t>tegningen</a:t>
            </a:r>
            <a:r>
              <a:rPr lang="en-US" sz="3499" dirty="0">
                <a:solidFill>
                  <a:srgbClr val="FFFFFF"/>
                </a:solidFill>
                <a:latin typeface="Open Sans"/>
              </a:rPr>
              <a:t> </a:t>
            </a:r>
            <a:r>
              <a:rPr lang="en-US" sz="3499" dirty="0" err="1">
                <a:solidFill>
                  <a:srgbClr val="FFFFFF"/>
                </a:solidFill>
                <a:latin typeface="Open Sans"/>
              </a:rPr>
              <a:t>i</a:t>
            </a:r>
            <a:r>
              <a:rPr lang="en-US" sz="3499" dirty="0">
                <a:solidFill>
                  <a:srgbClr val="FFFFFF"/>
                </a:solidFill>
                <a:latin typeface="Open Sans"/>
              </a:rPr>
              <a:t> </a:t>
            </a:r>
            <a:r>
              <a:rPr lang="en-US" sz="3499" dirty="0" err="1">
                <a:solidFill>
                  <a:srgbClr val="FFFFFF"/>
                </a:solidFill>
                <a:latin typeface="Open Sans"/>
              </a:rPr>
              <a:t>løpet</a:t>
            </a:r>
            <a:r>
              <a:rPr lang="en-US" sz="3499" dirty="0">
                <a:solidFill>
                  <a:srgbClr val="FFFFFF"/>
                </a:solidFill>
                <a:latin typeface="Open Sans"/>
              </a:rPr>
              <a:t> av et </a:t>
            </a:r>
            <a:r>
              <a:rPr lang="en-US" sz="3499" dirty="0" err="1">
                <a:solidFill>
                  <a:srgbClr val="FFFFFF"/>
                </a:solidFill>
                <a:latin typeface="Open Sans"/>
              </a:rPr>
              <a:t>minutt</a:t>
            </a:r>
            <a:r>
              <a:rPr lang="en-US" sz="3499" dirty="0">
                <a:solidFill>
                  <a:srgbClr val="FFFFFF"/>
                </a:solidFill>
                <a:latin typeface="Open Sans"/>
              </a:rPr>
              <a:t>. Den </a:t>
            </a:r>
            <a:r>
              <a:rPr lang="en-US" sz="3499" dirty="0" err="1">
                <a:solidFill>
                  <a:srgbClr val="FFFFFF"/>
                </a:solidFill>
                <a:latin typeface="Open Sans"/>
              </a:rPr>
              <a:t>som</a:t>
            </a:r>
            <a:r>
              <a:rPr lang="en-US" sz="3499" dirty="0">
                <a:solidFill>
                  <a:srgbClr val="FFFFFF"/>
                </a:solidFill>
                <a:latin typeface="Open Sans"/>
              </a:rPr>
              <a:t> </a:t>
            </a:r>
            <a:r>
              <a:rPr lang="en-US" sz="3499" dirty="0" err="1">
                <a:solidFill>
                  <a:srgbClr val="FFFFFF"/>
                </a:solidFill>
                <a:latin typeface="Open Sans"/>
              </a:rPr>
              <a:t>klarer</a:t>
            </a:r>
            <a:r>
              <a:rPr lang="en-US" sz="3499" dirty="0">
                <a:solidFill>
                  <a:srgbClr val="FFFFFF"/>
                </a:solidFill>
                <a:latin typeface="Open Sans"/>
              </a:rPr>
              <a:t> å </a:t>
            </a:r>
            <a:r>
              <a:rPr lang="en-US" sz="3499" dirty="0" err="1">
                <a:solidFill>
                  <a:srgbClr val="FFFFFF"/>
                </a:solidFill>
                <a:latin typeface="Open Sans"/>
              </a:rPr>
              <a:t>gjette</a:t>
            </a:r>
            <a:r>
              <a:rPr lang="en-US" sz="3499" dirty="0">
                <a:solidFill>
                  <a:srgbClr val="FFFFFF"/>
                </a:solidFill>
                <a:latin typeface="Open Sans"/>
              </a:rPr>
              <a:t> det, </a:t>
            </a:r>
            <a:r>
              <a:rPr lang="en-US" sz="3499" dirty="0" err="1">
                <a:solidFill>
                  <a:srgbClr val="FFFFFF"/>
                </a:solidFill>
                <a:latin typeface="Open Sans"/>
              </a:rPr>
              <a:t>blir</a:t>
            </a:r>
            <a:r>
              <a:rPr lang="en-US" sz="3499" dirty="0">
                <a:solidFill>
                  <a:srgbClr val="FFFFFF"/>
                </a:solidFill>
                <a:latin typeface="Open Sans"/>
              </a:rPr>
              <a:t> </a:t>
            </a:r>
            <a:r>
              <a:rPr lang="en-US" sz="3499" dirty="0" err="1">
                <a:solidFill>
                  <a:srgbClr val="FFFFFF"/>
                </a:solidFill>
                <a:latin typeface="Open Sans"/>
              </a:rPr>
              <a:t>neste</a:t>
            </a:r>
            <a:r>
              <a:rPr lang="en-US" sz="3499" dirty="0">
                <a:solidFill>
                  <a:srgbClr val="FFFFFF"/>
                </a:solidFill>
                <a:latin typeface="Open Sans"/>
              </a:rPr>
              <a:t> </a:t>
            </a:r>
            <a:r>
              <a:rPr lang="en-US" sz="3499" dirty="0" err="1">
                <a:solidFill>
                  <a:srgbClr val="FFFFFF"/>
                </a:solidFill>
                <a:latin typeface="Open Sans"/>
              </a:rPr>
              <a:t>mann</a:t>
            </a:r>
            <a:r>
              <a:rPr lang="en-US" sz="3499" dirty="0">
                <a:solidFill>
                  <a:srgbClr val="FFFFFF"/>
                </a:solidFill>
                <a:latin typeface="Open Sans"/>
              </a:rPr>
              <a:t> </a:t>
            </a:r>
            <a:r>
              <a:rPr lang="en-US" sz="3499" dirty="0" err="1">
                <a:solidFill>
                  <a:srgbClr val="FFFFFF"/>
                </a:solidFill>
                <a:latin typeface="Open Sans"/>
              </a:rPr>
              <a:t>ut.</a:t>
            </a:r>
            <a:endParaRPr lang="en-US" sz="3499" dirty="0">
              <a:solidFill>
                <a:srgbClr val="FFFFFF"/>
              </a:solidFill>
              <a:latin typeface="Open Sans"/>
            </a:endParaRPr>
          </a:p>
          <a:p>
            <a:pPr algn="ctr">
              <a:lnSpc>
                <a:spcPts val="4899"/>
              </a:lnSpc>
            </a:pPr>
            <a:r>
              <a:rPr lang="en-US" sz="3499" dirty="0">
                <a:solidFill>
                  <a:srgbClr val="FFFFFF"/>
                </a:solidFill>
                <a:latin typeface="Open Sans Bold"/>
              </a:rPr>
              <a:t>2) Quiz </a:t>
            </a:r>
            <a:r>
              <a:rPr lang="en-US" sz="3499" dirty="0" err="1">
                <a:solidFill>
                  <a:srgbClr val="FFFFFF"/>
                </a:solidFill>
                <a:latin typeface="Open Sans Bold"/>
              </a:rPr>
              <a:t>og</a:t>
            </a:r>
            <a:r>
              <a:rPr lang="en-US" sz="3499" dirty="0">
                <a:solidFill>
                  <a:srgbClr val="FFFFFF"/>
                </a:solidFill>
                <a:latin typeface="Open Sans Bold"/>
              </a:rPr>
              <a:t> Kahoot. </a:t>
            </a:r>
            <a:r>
              <a:rPr lang="en-US" sz="3499" dirty="0" err="1">
                <a:solidFill>
                  <a:srgbClr val="FFFFFF"/>
                </a:solidFill>
                <a:latin typeface="Open Sans"/>
              </a:rPr>
              <a:t>Bibelselskapet</a:t>
            </a:r>
            <a:r>
              <a:rPr lang="en-US" sz="3499" dirty="0">
                <a:solidFill>
                  <a:srgbClr val="FFFFFF"/>
                </a:solidFill>
                <a:latin typeface="Open Sans"/>
              </a:rPr>
              <a:t> </a:t>
            </a:r>
            <a:r>
              <a:rPr lang="en-US" sz="3499" dirty="0" err="1">
                <a:solidFill>
                  <a:srgbClr val="FFFFFF"/>
                </a:solidFill>
                <a:latin typeface="Open Sans"/>
              </a:rPr>
              <a:t>har</a:t>
            </a:r>
            <a:r>
              <a:rPr lang="en-US" sz="3499" dirty="0">
                <a:solidFill>
                  <a:srgbClr val="FFFFFF"/>
                </a:solidFill>
                <a:latin typeface="Open Sans"/>
              </a:rPr>
              <a:t> </a:t>
            </a:r>
            <a:r>
              <a:rPr lang="en-US" sz="3499" dirty="0" err="1">
                <a:solidFill>
                  <a:srgbClr val="FFFFFF"/>
                </a:solidFill>
                <a:latin typeface="Open Sans"/>
              </a:rPr>
              <a:t>laget</a:t>
            </a:r>
            <a:r>
              <a:rPr lang="en-US" sz="3499" dirty="0">
                <a:solidFill>
                  <a:srgbClr val="FFFFFF"/>
                </a:solidFill>
                <a:latin typeface="Open Sans"/>
              </a:rPr>
              <a:t> </a:t>
            </a:r>
            <a:r>
              <a:rPr lang="en-US" sz="3499" dirty="0" err="1">
                <a:solidFill>
                  <a:srgbClr val="FFFFFF"/>
                </a:solidFill>
                <a:latin typeface="Open Sans"/>
              </a:rPr>
              <a:t>noen</a:t>
            </a:r>
            <a:r>
              <a:rPr lang="en-US" sz="3499" dirty="0">
                <a:solidFill>
                  <a:srgbClr val="FFFFFF"/>
                </a:solidFill>
                <a:latin typeface="Open Sans"/>
              </a:rPr>
              <a:t> om </a:t>
            </a:r>
            <a:r>
              <a:rPr lang="en-US" sz="3499" dirty="0" err="1">
                <a:solidFill>
                  <a:srgbClr val="FFFFFF"/>
                </a:solidFill>
                <a:latin typeface="Open Sans"/>
              </a:rPr>
              <a:t>Bibelens</a:t>
            </a:r>
            <a:r>
              <a:rPr lang="en-US" sz="3499" dirty="0">
                <a:solidFill>
                  <a:srgbClr val="FFFFFF"/>
                </a:solidFill>
                <a:latin typeface="Open Sans"/>
              </a:rPr>
              <a:t> </a:t>
            </a:r>
            <a:r>
              <a:rPr lang="en-US" sz="3499" dirty="0" err="1">
                <a:solidFill>
                  <a:srgbClr val="FFFFFF"/>
                </a:solidFill>
                <a:latin typeface="Open Sans"/>
              </a:rPr>
              <a:t>innhold</a:t>
            </a:r>
            <a:r>
              <a:rPr lang="en-US" sz="3499" dirty="0">
                <a:solidFill>
                  <a:srgbClr val="FFFFFF"/>
                </a:solidFill>
                <a:latin typeface="Open Sans"/>
              </a:rPr>
              <a:t>: </a:t>
            </a:r>
            <a:r>
              <a:rPr lang="en-US" sz="3499" dirty="0">
                <a:solidFill>
                  <a:srgbClr val="FFFFFF"/>
                </a:solidFill>
                <a:latin typeface="Open Sans"/>
                <a:hlinkClick r:id="rId2"/>
              </a:rPr>
              <a:t>https://bibel.no/om-bibelen/bruk-bibelen/quiz/quiz-godt-og-blandet</a:t>
            </a:r>
            <a:endParaRPr lang="en-US" sz="3499" dirty="0">
              <a:solidFill>
                <a:srgbClr val="FFFFFF"/>
              </a:solidFill>
              <a:latin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8201022" y="3399123"/>
            <a:ext cx="8355439" cy="6266580"/>
          </a:xfrm>
          <a:custGeom>
            <a:avLst/>
            <a:gdLst/>
            <a:ahLst/>
            <a:cxnLst/>
            <a:rect l="l" t="t" r="r" b="b"/>
            <a:pathLst>
              <a:path w="8355439" h="6266580">
                <a:moveTo>
                  <a:pt x="0" y="0"/>
                </a:moveTo>
                <a:lnTo>
                  <a:pt x="8355440" y="0"/>
                </a:lnTo>
                <a:lnTo>
                  <a:pt x="8355440" y="6266580"/>
                </a:lnTo>
                <a:lnTo>
                  <a:pt x="0" y="6266580"/>
                </a:lnTo>
                <a:lnTo>
                  <a:pt x="0" y="0"/>
                </a:lnTo>
                <a:close/>
              </a:path>
            </a:pathLst>
          </a:custGeom>
          <a:blipFill>
            <a:blip r:embed="rId2"/>
            <a:stretch>
              <a:fillRect/>
            </a:stretch>
          </a:blipFill>
        </p:spPr>
      </p:sp>
      <p:sp>
        <p:nvSpPr>
          <p:cNvPr id="3" name="TextBox 3"/>
          <p:cNvSpPr txBox="1"/>
          <p:nvPr/>
        </p:nvSpPr>
        <p:spPr>
          <a:xfrm>
            <a:off x="1999166" y="361574"/>
            <a:ext cx="13871490" cy="3037549"/>
          </a:xfrm>
          <a:prstGeom prst="rect">
            <a:avLst/>
          </a:prstGeom>
        </p:spPr>
        <p:txBody>
          <a:bodyPr lIns="0" tIns="0" rIns="0" bIns="0" rtlCol="0" anchor="t">
            <a:spAutoFit/>
          </a:bodyPr>
          <a:lstStyle/>
          <a:p>
            <a:pPr algn="ctr">
              <a:lnSpc>
                <a:spcPts val="24814"/>
              </a:lnSpc>
            </a:pPr>
            <a:r>
              <a:rPr lang="en-US" sz="17724">
                <a:solidFill>
                  <a:srgbClr val="ECE8DD"/>
                </a:solidFill>
                <a:latin typeface="Open Sans"/>
              </a:rPr>
              <a:t>3.Økumenikk</a:t>
            </a:r>
          </a:p>
        </p:txBody>
      </p:sp>
      <p:sp>
        <p:nvSpPr>
          <p:cNvPr id="4" name="TextBox 4"/>
          <p:cNvSpPr txBox="1"/>
          <p:nvPr/>
        </p:nvSpPr>
        <p:spPr>
          <a:xfrm>
            <a:off x="1028700" y="3817568"/>
            <a:ext cx="6291754" cy="4443730"/>
          </a:xfrm>
          <a:prstGeom prst="rect">
            <a:avLst/>
          </a:prstGeom>
        </p:spPr>
        <p:txBody>
          <a:bodyPr lIns="0" tIns="0" rIns="0" bIns="0" rtlCol="0" anchor="t">
            <a:spAutoFit/>
          </a:bodyPr>
          <a:lstStyle/>
          <a:p>
            <a:pPr algn="ctr">
              <a:lnSpc>
                <a:spcPts val="3919"/>
              </a:lnSpc>
            </a:pPr>
            <a:r>
              <a:rPr lang="en-US" sz="2799">
                <a:solidFill>
                  <a:srgbClr val="ECE8DD"/>
                </a:solidFill>
                <a:latin typeface="Open Sans"/>
              </a:rPr>
              <a:t>Da trådte Jesus fram og talte til dem: </a:t>
            </a:r>
          </a:p>
          <a:p>
            <a:pPr algn="ctr">
              <a:lnSpc>
                <a:spcPts val="3919"/>
              </a:lnSpc>
            </a:pPr>
            <a:r>
              <a:rPr lang="en-US" sz="2799">
                <a:solidFill>
                  <a:srgbClr val="ECE8DD"/>
                </a:solidFill>
                <a:latin typeface="Open Sans"/>
              </a:rPr>
              <a:t>«Jeg har fått all makt i himmelen og på jorden. Gå derfor og gjør alle folkeslag til disipler: Døp dem til Faderens og Sønnens og Den hellige ånds navn og lær dem å holde alt det jeg har befalt dere.</a:t>
            </a:r>
          </a:p>
          <a:p>
            <a:pPr algn="ctr">
              <a:lnSpc>
                <a:spcPts val="3919"/>
              </a:lnSpc>
            </a:pPr>
            <a:r>
              <a:rPr lang="en-US" sz="2799">
                <a:solidFill>
                  <a:srgbClr val="ECE8DD"/>
                </a:solidFill>
                <a:latin typeface="Open Sans"/>
              </a:rPr>
              <a:t> Og se, jeg er med dere alle dager inntil verdens ende.»</a:t>
            </a:r>
          </a:p>
        </p:txBody>
      </p:sp>
      <p:sp>
        <p:nvSpPr>
          <p:cNvPr id="5" name="TextBox 5"/>
          <p:cNvSpPr txBox="1"/>
          <p:nvPr/>
        </p:nvSpPr>
        <p:spPr>
          <a:xfrm>
            <a:off x="2409773" y="8708973"/>
            <a:ext cx="3529608" cy="297180"/>
          </a:xfrm>
          <a:prstGeom prst="rect">
            <a:avLst/>
          </a:prstGeom>
        </p:spPr>
        <p:txBody>
          <a:bodyPr lIns="0" tIns="0" rIns="0" bIns="0" rtlCol="0" anchor="t">
            <a:spAutoFit/>
          </a:bodyPr>
          <a:lstStyle/>
          <a:p>
            <a:pPr algn="ctr">
              <a:lnSpc>
                <a:spcPts val="2520"/>
              </a:lnSpc>
            </a:pPr>
            <a:r>
              <a:rPr lang="en-US" sz="1800">
                <a:solidFill>
                  <a:srgbClr val="ECE8DD"/>
                </a:solidFill>
                <a:latin typeface="Open Sans"/>
              </a:rPr>
              <a:t>Misjonsbefalingen, Matt 28:18-20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1862519" y="0"/>
            <a:ext cx="9312530" cy="6662339"/>
          </a:xfrm>
          <a:custGeom>
            <a:avLst/>
            <a:gdLst/>
            <a:ahLst/>
            <a:cxnLst/>
            <a:rect l="l" t="t" r="r" b="b"/>
            <a:pathLst>
              <a:path w="9312530" h="6662339">
                <a:moveTo>
                  <a:pt x="0" y="0"/>
                </a:moveTo>
                <a:lnTo>
                  <a:pt x="9312530" y="0"/>
                </a:lnTo>
                <a:lnTo>
                  <a:pt x="9312530" y="6662339"/>
                </a:lnTo>
                <a:lnTo>
                  <a:pt x="0" y="6662339"/>
                </a:lnTo>
                <a:lnTo>
                  <a:pt x="0" y="0"/>
                </a:lnTo>
                <a:close/>
              </a:path>
            </a:pathLst>
          </a:custGeom>
          <a:blipFill>
            <a:blip r:embed="rId2"/>
            <a:stretch>
              <a:fillRect/>
            </a:stretch>
          </a:blipFill>
        </p:spPr>
      </p:sp>
      <p:sp>
        <p:nvSpPr>
          <p:cNvPr id="3" name="TextBox 3"/>
          <p:cNvSpPr txBox="1"/>
          <p:nvPr/>
        </p:nvSpPr>
        <p:spPr>
          <a:xfrm>
            <a:off x="1862519" y="6864200"/>
            <a:ext cx="5419249" cy="1417321"/>
          </a:xfrm>
          <a:prstGeom prst="rect">
            <a:avLst/>
          </a:prstGeom>
        </p:spPr>
        <p:txBody>
          <a:bodyPr lIns="0" tIns="0" rIns="0" bIns="0" rtlCol="0" anchor="t">
            <a:spAutoFit/>
          </a:bodyPr>
          <a:lstStyle/>
          <a:p>
            <a:pPr>
              <a:lnSpc>
                <a:spcPts val="3779"/>
              </a:lnSpc>
            </a:pPr>
            <a:r>
              <a:rPr lang="en-US" sz="2699">
                <a:solidFill>
                  <a:srgbClr val="F1EFF0"/>
                </a:solidFill>
                <a:latin typeface="Open Sans"/>
              </a:rPr>
              <a:t>Harald Skoglund Dahler </a:t>
            </a:r>
          </a:p>
          <a:p>
            <a:pPr>
              <a:lnSpc>
                <a:spcPts val="3779"/>
              </a:lnSpc>
            </a:pPr>
            <a:r>
              <a:rPr lang="en-US" sz="2699">
                <a:solidFill>
                  <a:srgbClr val="F1EFF0"/>
                </a:solidFill>
                <a:latin typeface="Open Sans"/>
              </a:rPr>
              <a:t>og Oslo Nepali Church på</a:t>
            </a:r>
          </a:p>
          <a:p>
            <a:pPr>
              <a:lnSpc>
                <a:spcPts val="3779"/>
              </a:lnSpc>
            </a:pPr>
            <a:r>
              <a:rPr lang="en-US" sz="2699">
                <a:solidFill>
                  <a:srgbClr val="F1EFF0"/>
                </a:solidFill>
                <a:latin typeface="Open Sans"/>
              </a:rPr>
              <a:t>reise til Modum menighet i Åmot  </a:t>
            </a:r>
          </a:p>
        </p:txBody>
      </p:sp>
      <p:sp>
        <p:nvSpPr>
          <p:cNvPr id="4" name="TextBox 4"/>
          <p:cNvSpPr txBox="1"/>
          <p:nvPr/>
        </p:nvSpPr>
        <p:spPr>
          <a:xfrm>
            <a:off x="11449645" y="291465"/>
            <a:ext cx="6687162" cy="8084821"/>
          </a:xfrm>
          <a:prstGeom prst="rect">
            <a:avLst/>
          </a:prstGeom>
        </p:spPr>
        <p:txBody>
          <a:bodyPr lIns="0" tIns="0" rIns="0" bIns="0" rtlCol="0" anchor="t">
            <a:spAutoFit/>
          </a:bodyPr>
          <a:lstStyle/>
          <a:p>
            <a:pPr>
              <a:lnSpc>
                <a:spcPts val="3779"/>
              </a:lnSpc>
            </a:pPr>
            <a:r>
              <a:rPr lang="en-US" sz="2699">
                <a:solidFill>
                  <a:srgbClr val="F1EFF0"/>
                </a:solidFill>
                <a:latin typeface="Open Sans Bold"/>
              </a:rPr>
              <a:t>Misjon har endret fokus fra å være "fra</a:t>
            </a:r>
          </a:p>
          <a:p>
            <a:pPr>
              <a:lnSpc>
                <a:spcPts val="3779"/>
              </a:lnSpc>
            </a:pPr>
            <a:r>
              <a:rPr lang="en-US" sz="2699">
                <a:solidFill>
                  <a:srgbClr val="F1EFF0"/>
                </a:solidFill>
                <a:latin typeface="Open Sans Bold"/>
              </a:rPr>
              <a:t>oss til dem" til å dreie seg om </a:t>
            </a:r>
          </a:p>
          <a:p>
            <a:pPr>
              <a:lnSpc>
                <a:spcPts val="3779"/>
              </a:lnSpc>
            </a:pPr>
            <a:r>
              <a:rPr lang="en-US" sz="2699">
                <a:solidFill>
                  <a:srgbClr val="F1EFF0"/>
                </a:solidFill>
                <a:latin typeface="Open Sans Bold"/>
              </a:rPr>
              <a:t>"den verdensvide kirke." Derfor har vi </a:t>
            </a:r>
          </a:p>
          <a:p>
            <a:pPr>
              <a:lnSpc>
                <a:spcPts val="3779"/>
              </a:lnSpc>
            </a:pPr>
            <a:r>
              <a:rPr lang="en-US" sz="2699">
                <a:solidFill>
                  <a:srgbClr val="F1EFF0"/>
                </a:solidFill>
                <a:latin typeface="Open Sans Bold"/>
              </a:rPr>
              <a:t>måttet tenke nytt om arbeidet vårt i </a:t>
            </a:r>
          </a:p>
          <a:p>
            <a:pPr>
              <a:lnSpc>
                <a:spcPts val="3779"/>
              </a:lnSpc>
            </a:pPr>
            <a:r>
              <a:rPr lang="en-US" sz="2699">
                <a:solidFill>
                  <a:srgbClr val="F1EFF0"/>
                </a:solidFill>
                <a:latin typeface="Open Sans Bold"/>
              </a:rPr>
              <a:t>Norge.</a:t>
            </a:r>
          </a:p>
          <a:p>
            <a:pPr>
              <a:lnSpc>
                <a:spcPts val="3779"/>
              </a:lnSpc>
            </a:pPr>
            <a:endParaRPr lang="en-US" sz="2699">
              <a:solidFill>
                <a:srgbClr val="F1EFF0"/>
              </a:solidFill>
              <a:latin typeface="Open Sans Bold"/>
            </a:endParaRPr>
          </a:p>
          <a:p>
            <a:pPr>
              <a:lnSpc>
                <a:spcPts val="3779"/>
              </a:lnSpc>
            </a:pPr>
            <a:r>
              <a:rPr lang="en-US" sz="2699">
                <a:solidFill>
                  <a:srgbClr val="F1EFF0"/>
                </a:solidFill>
                <a:latin typeface="Open Sans Bold"/>
              </a:rPr>
              <a:t>Det finnes kristne nepalere i Norge. </a:t>
            </a:r>
          </a:p>
          <a:p>
            <a:pPr>
              <a:lnSpc>
                <a:spcPts val="3779"/>
              </a:lnSpc>
            </a:pPr>
            <a:r>
              <a:rPr lang="en-US" sz="2699">
                <a:solidFill>
                  <a:srgbClr val="F1EFF0"/>
                </a:solidFill>
                <a:latin typeface="Open Sans Bold"/>
              </a:rPr>
              <a:t>Noen studerer teologi og vil tilbake</a:t>
            </a:r>
          </a:p>
          <a:p>
            <a:pPr>
              <a:lnSpc>
                <a:spcPts val="3779"/>
              </a:lnSpc>
            </a:pPr>
            <a:r>
              <a:rPr lang="en-US" sz="2699">
                <a:solidFill>
                  <a:srgbClr val="F1EFF0"/>
                </a:solidFill>
                <a:latin typeface="Open Sans Bold"/>
              </a:rPr>
              <a:t>til hjemlandet for å jobbe i kirke.</a:t>
            </a:r>
          </a:p>
          <a:p>
            <a:pPr>
              <a:lnSpc>
                <a:spcPts val="3779"/>
              </a:lnSpc>
            </a:pPr>
            <a:r>
              <a:rPr lang="en-US" sz="2699">
                <a:solidFill>
                  <a:srgbClr val="F1EFF0"/>
                </a:solidFill>
                <a:latin typeface="Open Sans Bold"/>
              </a:rPr>
              <a:t>Andre har permanent opphold. Fra dette miljøet springer det ut et </a:t>
            </a:r>
          </a:p>
          <a:p>
            <a:pPr>
              <a:lnSpc>
                <a:spcPts val="3779"/>
              </a:lnSpc>
            </a:pPr>
            <a:r>
              <a:rPr lang="en-US" sz="2699">
                <a:solidFill>
                  <a:srgbClr val="F1EFF0"/>
                </a:solidFill>
                <a:latin typeface="Open Sans Bold"/>
              </a:rPr>
              <a:t>engasjement fra folk bosatt fra </a:t>
            </a:r>
          </a:p>
          <a:p>
            <a:pPr>
              <a:lnSpc>
                <a:spcPts val="3779"/>
              </a:lnSpc>
            </a:pPr>
            <a:r>
              <a:rPr lang="en-US" sz="2699">
                <a:solidFill>
                  <a:srgbClr val="F1EFF0"/>
                </a:solidFill>
                <a:latin typeface="Open Sans Bold"/>
              </a:rPr>
              <a:t>Kristiansand i sør til Hammerfest </a:t>
            </a:r>
          </a:p>
          <a:p>
            <a:pPr>
              <a:lnSpc>
                <a:spcPts val="3779"/>
              </a:lnSpc>
            </a:pPr>
            <a:r>
              <a:rPr lang="en-US" sz="2699">
                <a:solidFill>
                  <a:srgbClr val="F1EFF0"/>
                </a:solidFill>
                <a:latin typeface="Open Sans Bold"/>
              </a:rPr>
              <a:t>i nord. </a:t>
            </a:r>
          </a:p>
          <a:p>
            <a:pPr>
              <a:lnSpc>
                <a:spcPts val="3779"/>
              </a:lnSpc>
            </a:pPr>
            <a:endParaRPr lang="en-US" sz="2699">
              <a:solidFill>
                <a:srgbClr val="F1EFF0"/>
              </a:solidFill>
              <a:latin typeface="Open Sans Bold"/>
            </a:endParaRPr>
          </a:p>
          <a:p>
            <a:pPr>
              <a:lnSpc>
                <a:spcPts val="3779"/>
              </a:lnSpc>
            </a:pPr>
            <a:r>
              <a:rPr lang="en-US" sz="2699">
                <a:solidFill>
                  <a:srgbClr val="F1EFF0"/>
                </a:solidFill>
                <a:latin typeface="Open Sans Bold"/>
              </a:rPr>
              <a:t>Helt siden 2019 har vi hatt et tett</a:t>
            </a:r>
          </a:p>
          <a:p>
            <a:pPr algn="just">
              <a:lnSpc>
                <a:spcPts val="3779"/>
              </a:lnSpc>
            </a:pPr>
            <a:r>
              <a:rPr lang="en-US" sz="2699">
                <a:solidFill>
                  <a:srgbClr val="F1EFF0"/>
                </a:solidFill>
                <a:latin typeface="Open Sans Bold"/>
              </a:rPr>
              <a:t>samarbeid med disse.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584" y="418087"/>
            <a:ext cx="17683230" cy="12312980"/>
          </a:xfrm>
          <a:prstGeom prst="rect">
            <a:avLst/>
          </a:prstGeom>
        </p:spPr>
        <p:txBody>
          <a:bodyPr lIns="0" tIns="0" rIns="0" bIns="0" rtlCol="0" anchor="t">
            <a:spAutoFit/>
          </a:bodyPr>
          <a:lstStyle/>
          <a:p>
            <a:pPr algn="ctr">
              <a:lnSpc>
                <a:spcPts val="4181"/>
              </a:lnSpc>
            </a:pPr>
            <a:r>
              <a:rPr lang="en-US" sz="2987" dirty="0" err="1">
                <a:solidFill>
                  <a:srgbClr val="620200"/>
                </a:solidFill>
                <a:latin typeface="Open Sans Bold"/>
              </a:rPr>
              <a:t>Bibellesing</a:t>
            </a:r>
            <a:r>
              <a:rPr lang="en-US" sz="2987" dirty="0">
                <a:solidFill>
                  <a:srgbClr val="620200"/>
                </a:solidFill>
                <a:latin typeface="Open Sans Bold"/>
              </a:rPr>
              <a:t>/</a:t>
            </a:r>
            <a:r>
              <a:rPr lang="en-US" sz="2987" dirty="0" err="1">
                <a:solidFill>
                  <a:srgbClr val="620200"/>
                </a:solidFill>
                <a:latin typeface="Open Sans Bold"/>
              </a:rPr>
              <a:t>tolking</a:t>
            </a:r>
            <a:r>
              <a:rPr lang="en-US" sz="2987" dirty="0">
                <a:solidFill>
                  <a:srgbClr val="620200"/>
                </a:solidFill>
                <a:latin typeface="Open Sans Bold"/>
              </a:rPr>
              <a:t> </a:t>
            </a:r>
            <a:r>
              <a:rPr lang="en-US" sz="2987" dirty="0" err="1">
                <a:solidFill>
                  <a:srgbClr val="620200"/>
                </a:solidFill>
                <a:latin typeface="Open Sans Bold"/>
              </a:rPr>
              <a:t>på</a:t>
            </a:r>
            <a:r>
              <a:rPr lang="en-US" sz="2987" dirty="0">
                <a:solidFill>
                  <a:srgbClr val="620200"/>
                </a:solidFill>
                <a:latin typeface="Open Sans Bold"/>
              </a:rPr>
              <a:t> </a:t>
            </a:r>
            <a:r>
              <a:rPr lang="en-US" sz="2987" dirty="0" err="1">
                <a:solidFill>
                  <a:srgbClr val="620200"/>
                </a:solidFill>
                <a:latin typeface="Open Sans Bold"/>
              </a:rPr>
              <a:t>tvers</a:t>
            </a:r>
            <a:r>
              <a:rPr lang="en-US" sz="2987" dirty="0">
                <a:solidFill>
                  <a:srgbClr val="620200"/>
                </a:solidFill>
                <a:latin typeface="Open Sans Bold"/>
              </a:rPr>
              <a:t> av </a:t>
            </a:r>
            <a:r>
              <a:rPr lang="en-US" sz="2987" dirty="0" err="1">
                <a:solidFill>
                  <a:srgbClr val="620200"/>
                </a:solidFill>
                <a:latin typeface="Open Sans Bold"/>
              </a:rPr>
              <a:t>forskjellige</a:t>
            </a:r>
            <a:r>
              <a:rPr lang="en-US" sz="2987" dirty="0">
                <a:solidFill>
                  <a:srgbClr val="620200"/>
                </a:solidFill>
                <a:latin typeface="Open Sans Bold"/>
              </a:rPr>
              <a:t> </a:t>
            </a:r>
            <a:r>
              <a:rPr lang="en-US" sz="2987" dirty="0" err="1">
                <a:solidFill>
                  <a:srgbClr val="620200"/>
                </a:solidFill>
                <a:latin typeface="Open Sans Bold"/>
              </a:rPr>
              <a:t>kirkesamfunn</a:t>
            </a:r>
            <a:endParaRPr lang="en-US" sz="2987" dirty="0">
              <a:solidFill>
                <a:srgbClr val="620200"/>
              </a:solidFill>
              <a:latin typeface="Open Sans Bold"/>
            </a:endParaRPr>
          </a:p>
          <a:p>
            <a:pPr algn="ctr">
              <a:lnSpc>
                <a:spcPts val="4181"/>
              </a:lnSpc>
            </a:pPr>
            <a:endParaRPr lang="en-US" sz="2987" dirty="0">
              <a:solidFill>
                <a:srgbClr val="620200"/>
              </a:solidFill>
              <a:latin typeface="Open Sans Bold"/>
            </a:endParaRPr>
          </a:p>
          <a:p>
            <a:pPr algn="ctr">
              <a:lnSpc>
                <a:spcPts val="3621"/>
              </a:lnSpc>
            </a:pPr>
            <a:r>
              <a:rPr lang="en-US" sz="2587" dirty="0" err="1">
                <a:solidFill>
                  <a:srgbClr val="620200"/>
                </a:solidFill>
                <a:latin typeface="Open Sans Bold"/>
              </a:rPr>
              <a:t>Hvis</a:t>
            </a:r>
            <a:r>
              <a:rPr lang="en-US" sz="2587" dirty="0">
                <a:solidFill>
                  <a:srgbClr val="620200"/>
                </a:solidFill>
                <a:latin typeface="Open Sans Bold"/>
              </a:rPr>
              <a:t> vi </a:t>
            </a:r>
            <a:r>
              <a:rPr lang="en-US" sz="2587" dirty="0" err="1">
                <a:solidFill>
                  <a:srgbClr val="620200"/>
                </a:solidFill>
                <a:latin typeface="Open Sans Bold"/>
              </a:rPr>
              <a:t>som</a:t>
            </a:r>
            <a:r>
              <a:rPr lang="en-US" sz="2587" dirty="0">
                <a:solidFill>
                  <a:srgbClr val="620200"/>
                </a:solidFill>
                <a:latin typeface="Open Sans Bold"/>
              </a:rPr>
              <a:t> </a:t>
            </a:r>
            <a:r>
              <a:rPr lang="en-US" sz="2587" dirty="0" err="1">
                <a:solidFill>
                  <a:srgbClr val="620200"/>
                </a:solidFill>
                <a:latin typeface="Open Sans Bold"/>
              </a:rPr>
              <a:t>kirkefellesskap</a:t>
            </a:r>
            <a:r>
              <a:rPr lang="en-US" sz="2587" dirty="0">
                <a:solidFill>
                  <a:srgbClr val="620200"/>
                </a:solidFill>
                <a:latin typeface="Open Sans Bold"/>
              </a:rPr>
              <a:t> </a:t>
            </a:r>
            <a:r>
              <a:rPr lang="en-US" sz="2587" dirty="0" err="1">
                <a:solidFill>
                  <a:srgbClr val="620200"/>
                </a:solidFill>
                <a:latin typeface="Open Sans Bold"/>
              </a:rPr>
              <a:t>ikke</a:t>
            </a:r>
            <a:r>
              <a:rPr lang="en-US" sz="2587" dirty="0">
                <a:solidFill>
                  <a:srgbClr val="620200"/>
                </a:solidFill>
                <a:latin typeface="Open Sans Bold"/>
              </a:rPr>
              <a:t> er </a:t>
            </a:r>
            <a:r>
              <a:rPr lang="en-US" sz="2587" dirty="0" err="1">
                <a:solidFill>
                  <a:srgbClr val="620200"/>
                </a:solidFill>
                <a:latin typeface="Open Sans Bold"/>
              </a:rPr>
              <a:t>villig</a:t>
            </a:r>
            <a:r>
              <a:rPr lang="en-US" sz="2587" dirty="0">
                <a:solidFill>
                  <a:srgbClr val="620200"/>
                </a:solidFill>
                <a:latin typeface="Open Sans Bold"/>
              </a:rPr>
              <a:t> </a:t>
            </a:r>
            <a:r>
              <a:rPr lang="en-US" sz="2587" dirty="0" err="1">
                <a:solidFill>
                  <a:srgbClr val="620200"/>
                </a:solidFill>
                <a:latin typeface="Open Sans Bold"/>
              </a:rPr>
              <a:t>til</a:t>
            </a:r>
            <a:r>
              <a:rPr lang="en-US" sz="2587" dirty="0">
                <a:solidFill>
                  <a:srgbClr val="620200"/>
                </a:solidFill>
                <a:latin typeface="Open Sans Bold"/>
              </a:rPr>
              <a:t> å ta del </a:t>
            </a:r>
            <a:r>
              <a:rPr lang="en-US" sz="2587" dirty="0" err="1">
                <a:solidFill>
                  <a:srgbClr val="620200"/>
                </a:solidFill>
                <a:latin typeface="Open Sans Bold"/>
              </a:rPr>
              <a:t>i</a:t>
            </a:r>
            <a:r>
              <a:rPr lang="en-US" sz="2587" dirty="0">
                <a:solidFill>
                  <a:srgbClr val="620200"/>
                </a:solidFill>
                <a:latin typeface="Open Sans Bold"/>
              </a:rPr>
              <a:t> </a:t>
            </a:r>
            <a:r>
              <a:rPr lang="en-US" sz="2587" dirty="0" err="1">
                <a:solidFill>
                  <a:srgbClr val="620200"/>
                </a:solidFill>
                <a:latin typeface="Open Sans Bold"/>
              </a:rPr>
              <a:t>samtaler</a:t>
            </a:r>
            <a:r>
              <a:rPr lang="en-US" sz="2587" dirty="0">
                <a:solidFill>
                  <a:srgbClr val="620200"/>
                </a:solidFill>
                <a:latin typeface="Open Sans Bold"/>
              </a:rPr>
              <a:t> </a:t>
            </a:r>
            <a:r>
              <a:rPr lang="en-US" sz="2587" dirty="0" err="1">
                <a:solidFill>
                  <a:srgbClr val="620200"/>
                </a:solidFill>
                <a:latin typeface="Open Sans Bold"/>
              </a:rPr>
              <a:t>rundt</a:t>
            </a:r>
            <a:r>
              <a:rPr lang="en-US" sz="2587" dirty="0">
                <a:solidFill>
                  <a:srgbClr val="620200"/>
                </a:solidFill>
                <a:latin typeface="Open Sans Bold"/>
              </a:rPr>
              <a:t> </a:t>
            </a:r>
            <a:r>
              <a:rPr lang="en-US" sz="2587" dirty="0" err="1">
                <a:solidFill>
                  <a:srgbClr val="620200"/>
                </a:solidFill>
                <a:latin typeface="Open Sans Bold"/>
              </a:rPr>
              <a:t>hvordan</a:t>
            </a:r>
            <a:r>
              <a:rPr lang="en-US" sz="2587" dirty="0">
                <a:solidFill>
                  <a:srgbClr val="620200"/>
                </a:solidFill>
                <a:latin typeface="Open Sans Bold"/>
              </a:rPr>
              <a:t> vi </a:t>
            </a:r>
            <a:r>
              <a:rPr lang="en-US" sz="2587" dirty="0" err="1">
                <a:solidFill>
                  <a:srgbClr val="620200"/>
                </a:solidFill>
                <a:latin typeface="Open Sans Bold"/>
              </a:rPr>
              <a:t>og</a:t>
            </a:r>
            <a:r>
              <a:rPr lang="en-US" sz="2587" dirty="0">
                <a:solidFill>
                  <a:srgbClr val="620200"/>
                </a:solidFill>
                <a:latin typeface="Open Sans Bold"/>
              </a:rPr>
              <a:t> </a:t>
            </a:r>
            <a:r>
              <a:rPr lang="en-US" sz="2587" dirty="0" err="1">
                <a:solidFill>
                  <a:srgbClr val="620200"/>
                </a:solidFill>
                <a:latin typeface="Open Sans Bold"/>
              </a:rPr>
              <a:t>andre</a:t>
            </a:r>
            <a:r>
              <a:rPr lang="en-US" sz="2587" dirty="0">
                <a:solidFill>
                  <a:srgbClr val="620200"/>
                </a:solidFill>
                <a:latin typeface="Open Sans Bold"/>
              </a:rPr>
              <a:t> </a:t>
            </a:r>
            <a:r>
              <a:rPr lang="en-US" sz="2587" dirty="0" err="1">
                <a:solidFill>
                  <a:srgbClr val="620200"/>
                </a:solidFill>
                <a:latin typeface="Open Sans Bold"/>
              </a:rPr>
              <a:t>tolker</a:t>
            </a:r>
            <a:r>
              <a:rPr lang="en-US" sz="2587" dirty="0">
                <a:solidFill>
                  <a:srgbClr val="620200"/>
                </a:solidFill>
                <a:latin typeface="Open Sans Bold"/>
              </a:rPr>
              <a:t> </a:t>
            </a:r>
            <a:r>
              <a:rPr lang="en-US" sz="2587" dirty="0" err="1">
                <a:solidFill>
                  <a:srgbClr val="620200"/>
                </a:solidFill>
                <a:latin typeface="Open Sans Bold"/>
              </a:rPr>
              <a:t>og</a:t>
            </a:r>
            <a:r>
              <a:rPr lang="en-US" sz="2587" dirty="0">
                <a:solidFill>
                  <a:srgbClr val="620200"/>
                </a:solidFill>
                <a:latin typeface="Open Sans Bold"/>
              </a:rPr>
              <a:t> </a:t>
            </a:r>
            <a:r>
              <a:rPr lang="en-US" sz="2587" dirty="0" err="1">
                <a:solidFill>
                  <a:srgbClr val="620200"/>
                </a:solidFill>
                <a:latin typeface="Open Sans Bold"/>
              </a:rPr>
              <a:t>leser</a:t>
            </a:r>
            <a:r>
              <a:rPr lang="en-US" sz="2587" dirty="0">
                <a:solidFill>
                  <a:srgbClr val="620200"/>
                </a:solidFill>
                <a:latin typeface="Open Sans Bold"/>
              </a:rPr>
              <a:t> </a:t>
            </a:r>
            <a:r>
              <a:rPr lang="en-US" sz="2587" dirty="0" err="1">
                <a:solidFill>
                  <a:srgbClr val="620200"/>
                </a:solidFill>
                <a:latin typeface="Open Sans Bold"/>
              </a:rPr>
              <a:t>Bibelens</a:t>
            </a:r>
            <a:r>
              <a:rPr lang="en-US" sz="2587" dirty="0">
                <a:solidFill>
                  <a:srgbClr val="620200"/>
                </a:solidFill>
                <a:latin typeface="Open Sans Bold"/>
              </a:rPr>
              <a:t> </a:t>
            </a:r>
            <a:r>
              <a:rPr lang="en-US" sz="2587" dirty="0" err="1">
                <a:solidFill>
                  <a:srgbClr val="620200"/>
                </a:solidFill>
                <a:latin typeface="Open Sans Bold"/>
              </a:rPr>
              <a:t>budskap</a:t>
            </a:r>
            <a:r>
              <a:rPr lang="en-US" sz="2587" dirty="0">
                <a:solidFill>
                  <a:srgbClr val="620200"/>
                </a:solidFill>
                <a:latin typeface="Open Sans Bold"/>
              </a:rPr>
              <a:t>, </a:t>
            </a:r>
            <a:r>
              <a:rPr lang="en-US" sz="2587" dirty="0" err="1">
                <a:solidFill>
                  <a:srgbClr val="620200"/>
                </a:solidFill>
                <a:latin typeface="Open Sans Bold"/>
              </a:rPr>
              <a:t>vil</a:t>
            </a:r>
            <a:r>
              <a:rPr lang="en-US" sz="2587" dirty="0">
                <a:solidFill>
                  <a:srgbClr val="620200"/>
                </a:solidFill>
                <a:latin typeface="Open Sans Bold"/>
              </a:rPr>
              <a:t> vi </a:t>
            </a:r>
            <a:r>
              <a:rPr lang="en-US" sz="2587" dirty="0" err="1">
                <a:solidFill>
                  <a:srgbClr val="620200"/>
                </a:solidFill>
                <a:latin typeface="Open Sans Bold"/>
              </a:rPr>
              <a:t>ikke</a:t>
            </a:r>
            <a:r>
              <a:rPr lang="en-US" sz="2587" dirty="0">
                <a:solidFill>
                  <a:srgbClr val="620200"/>
                </a:solidFill>
                <a:latin typeface="Open Sans Bold"/>
              </a:rPr>
              <a:t> </a:t>
            </a:r>
            <a:r>
              <a:rPr lang="en-US" sz="2587" dirty="0" err="1">
                <a:solidFill>
                  <a:srgbClr val="620200"/>
                </a:solidFill>
                <a:latin typeface="Open Sans Bold"/>
              </a:rPr>
              <a:t>kunne</a:t>
            </a:r>
            <a:r>
              <a:rPr lang="en-US" sz="2587" dirty="0">
                <a:solidFill>
                  <a:srgbClr val="620200"/>
                </a:solidFill>
                <a:latin typeface="Open Sans Bold"/>
              </a:rPr>
              <a:t> ta del </a:t>
            </a:r>
            <a:r>
              <a:rPr lang="en-US" sz="2587" dirty="0" err="1">
                <a:solidFill>
                  <a:srgbClr val="620200"/>
                </a:solidFill>
                <a:latin typeface="Open Sans Bold"/>
              </a:rPr>
              <a:t>i</a:t>
            </a:r>
            <a:r>
              <a:rPr lang="en-US" sz="2587" dirty="0">
                <a:solidFill>
                  <a:srgbClr val="620200"/>
                </a:solidFill>
                <a:latin typeface="Open Sans Bold"/>
              </a:rPr>
              <a:t> den </a:t>
            </a:r>
            <a:r>
              <a:rPr lang="en-US" sz="2587" dirty="0" err="1">
                <a:solidFill>
                  <a:srgbClr val="620200"/>
                </a:solidFill>
                <a:latin typeface="Open Sans Bold"/>
              </a:rPr>
              <a:t>verdensvide</a:t>
            </a:r>
            <a:r>
              <a:rPr lang="en-US" sz="2587" dirty="0">
                <a:solidFill>
                  <a:srgbClr val="620200"/>
                </a:solidFill>
                <a:latin typeface="Open Sans Bold"/>
              </a:rPr>
              <a:t> </a:t>
            </a:r>
            <a:r>
              <a:rPr lang="en-US" sz="2587" dirty="0" err="1">
                <a:solidFill>
                  <a:srgbClr val="620200"/>
                </a:solidFill>
                <a:latin typeface="Open Sans Bold"/>
              </a:rPr>
              <a:t>kirken</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Jesus </a:t>
            </a:r>
            <a:r>
              <a:rPr lang="en-US" sz="2587" dirty="0" err="1">
                <a:solidFill>
                  <a:srgbClr val="620200"/>
                </a:solidFill>
                <a:latin typeface="Open Sans Bold"/>
              </a:rPr>
              <a:t>Kristus</a:t>
            </a:r>
            <a:r>
              <a:rPr lang="en-US" sz="2587" dirty="0">
                <a:solidFill>
                  <a:srgbClr val="620200"/>
                </a:solidFill>
                <a:latin typeface="Open Sans Bold"/>
              </a:rPr>
              <a:t> </a:t>
            </a:r>
            <a:r>
              <a:rPr lang="en-US" sz="2587" dirty="0" err="1">
                <a:solidFill>
                  <a:srgbClr val="620200"/>
                </a:solidFill>
                <a:latin typeface="Open Sans Bold"/>
              </a:rPr>
              <a:t>ønsker</a:t>
            </a:r>
            <a:r>
              <a:rPr lang="en-US" sz="2587" dirty="0">
                <a:solidFill>
                  <a:srgbClr val="620200"/>
                </a:solidFill>
                <a:latin typeface="Open Sans Bold"/>
              </a:rPr>
              <a:t> for </a:t>
            </a:r>
            <a:r>
              <a:rPr lang="en-US" sz="2587" dirty="0" err="1">
                <a:solidFill>
                  <a:srgbClr val="620200"/>
                </a:solidFill>
                <a:latin typeface="Open Sans Bold"/>
              </a:rPr>
              <a:t>oss</a:t>
            </a:r>
            <a:r>
              <a:rPr lang="en-US" sz="2587" dirty="0">
                <a:solidFill>
                  <a:srgbClr val="620200"/>
                </a:solidFill>
                <a:latin typeface="Open Sans Bold"/>
              </a:rPr>
              <a:t>. Det </a:t>
            </a:r>
            <a:r>
              <a:rPr lang="en-US" sz="2587" dirty="0" err="1">
                <a:solidFill>
                  <a:srgbClr val="620200"/>
                </a:solidFill>
                <a:latin typeface="Open Sans Bold"/>
              </a:rPr>
              <a:t>betyr</a:t>
            </a:r>
            <a:r>
              <a:rPr lang="en-US" sz="2587" dirty="0">
                <a:solidFill>
                  <a:srgbClr val="620200"/>
                </a:solidFill>
                <a:latin typeface="Open Sans Bold"/>
              </a:rPr>
              <a:t> </a:t>
            </a:r>
            <a:r>
              <a:rPr lang="en-US" sz="2587" dirty="0" err="1">
                <a:solidFill>
                  <a:srgbClr val="620200"/>
                </a:solidFill>
                <a:latin typeface="Open Sans Bold"/>
              </a:rPr>
              <a:t>ikke</a:t>
            </a:r>
            <a:r>
              <a:rPr lang="en-US" sz="2587" dirty="0">
                <a:solidFill>
                  <a:srgbClr val="620200"/>
                </a:solidFill>
                <a:latin typeface="Open Sans Bold"/>
              </a:rPr>
              <a:t> at vi </a:t>
            </a:r>
            <a:r>
              <a:rPr lang="en-US" sz="2587" dirty="0" err="1">
                <a:solidFill>
                  <a:srgbClr val="620200"/>
                </a:solidFill>
                <a:latin typeface="Open Sans Bold"/>
              </a:rPr>
              <a:t>må</a:t>
            </a:r>
            <a:r>
              <a:rPr lang="en-US" sz="2587" dirty="0">
                <a:solidFill>
                  <a:srgbClr val="620200"/>
                </a:solidFill>
                <a:latin typeface="Open Sans Bold"/>
              </a:rPr>
              <a:t> ha </a:t>
            </a:r>
            <a:r>
              <a:rPr lang="en-US" sz="2587" dirty="0" err="1">
                <a:solidFill>
                  <a:srgbClr val="620200"/>
                </a:solidFill>
                <a:latin typeface="Open Sans Bold"/>
              </a:rPr>
              <a:t>helt</a:t>
            </a:r>
            <a:r>
              <a:rPr lang="en-US" sz="2587" dirty="0">
                <a:solidFill>
                  <a:srgbClr val="620200"/>
                </a:solidFill>
                <a:latin typeface="Open Sans Bold"/>
              </a:rPr>
              <a:t> like </a:t>
            </a:r>
            <a:r>
              <a:rPr lang="en-US" sz="2587" dirty="0" err="1">
                <a:solidFill>
                  <a:srgbClr val="620200"/>
                </a:solidFill>
                <a:latin typeface="Open Sans Bold"/>
              </a:rPr>
              <a:t>tolkninger</a:t>
            </a:r>
            <a:r>
              <a:rPr lang="en-US" sz="2587" dirty="0">
                <a:solidFill>
                  <a:srgbClr val="620200"/>
                </a:solidFill>
                <a:latin typeface="Open Sans Bold"/>
              </a:rPr>
              <a:t> av </a:t>
            </a:r>
            <a:r>
              <a:rPr lang="en-US" sz="2587" dirty="0" err="1">
                <a:solidFill>
                  <a:srgbClr val="620200"/>
                </a:solidFill>
                <a:latin typeface="Open Sans Bold"/>
              </a:rPr>
              <a:t>Bibelen</a:t>
            </a:r>
            <a:r>
              <a:rPr lang="en-US" sz="2587" dirty="0">
                <a:solidFill>
                  <a:srgbClr val="620200"/>
                </a:solidFill>
                <a:latin typeface="Open Sans Bold"/>
              </a:rPr>
              <a:t>, men at vi </a:t>
            </a:r>
            <a:r>
              <a:rPr lang="en-US" sz="2587" dirty="0" err="1">
                <a:solidFill>
                  <a:srgbClr val="620200"/>
                </a:solidFill>
                <a:latin typeface="Open Sans Bold"/>
              </a:rPr>
              <a:t>klarer</a:t>
            </a:r>
            <a:r>
              <a:rPr lang="en-US" sz="2587" dirty="0">
                <a:solidFill>
                  <a:srgbClr val="620200"/>
                </a:solidFill>
                <a:latin typeface="Open Sans Bold"/>
              </a:rPr>
              <a:t> å </a:t>
            </a:r>
            <a:r>
              <a:rPr lang="en-US" sz="2587" dirty="0" err="1">
                <a:solidFill>
                  <a:srgbClr val="620200"/>
                </a:solidFill>
                <a:latin typeface="Open Sans Bold"/>
              </a:rPr>
              <a:t>tolerere</a:t>
            </a:r>
            <a:r>
              <a:rPr lang="en-US" sz="2587" dirty="0">
                <a:solidFill>
                  <a:srgbClr val="620200"/>
                </a:solidFill>
                <a:latin typeface="Open Sans Bold"/>
              </a:rPr>
              <a:t> </a:t>
            </a:r>
            <a:r>
              <a:rPr lang="en-US" sz="2587" dirty="0" err="1">
                <a:solidFill>
                  <a:srgbClr val="620200"/>
                </a:solidFill>
                <a:latin typeface="Open Sans Bold"/>
              </a:rPr>
              <a:t>og</a:t>
            </a:r>
            <a:r>
              <a:rPr lang="en-US" sz="2587" dirty="0">
                <a:solidFill>
                  <a:srgbClr val="620200"/>
                </a:solidFill>
                <a:latin typeface="Open Sans Bold"/>
              </a:rPr>
              <a:t> </a:t>
            </a:r>
            <a:r>
              <a:rPr lang="en-US" sz="2587" dirty="0" err="1">
                <a:solidFill>
                  <a:srgbClr val="620200"/>
                </a:solidFill>
                <a:latin typeface="Open Sans Bold"/>
              </a:rPr>
              <a:t>respektere</a:t>
            </a:r>
            <a:r>
              <a:rPr lang="en-US" sz="2587" dirty="0">
                <a:solidFill>
                  <a:srgbClr val="620200"/>
                </a:solidFill>
                <a:latin typeface="Open Sans Bold"/>
              </a:rPr>
              <a:t> </a:t>
            </a:r>
            <a:r>
              <a:rPr lang="en-US" sz="2587" dirty="0" err="1">
                <a:solidFill>
                  <a:srgbClr val="620200"/>
                </a:solidFill>
                <a:latin typeface="Open Sans Bold"/>
              </a:rPr>
              <a:t>hverandre</a:t>
            </a:r>
            <a:r>
              <a:rPr lang="en-US" sz="2587" dirty="0">
                <a:solidFill>
                  <a:srgbClr val="620200"/>
                </a:solidFill>
                <a:latin typeface="Open Sans Bold"/>
              </a:rPr>
              <a:t> </a:t>
            </a:r>
            <a:r>
              <a:rPr lang="en-US" sz="2587" dirty="0" err="1">
                <a:solidFill>
                  <a:srgbClr val="620200"/>
                </a:solidFill>
                <a:latin typeface="Open Sans Bold"/>
              </a:rPr>
              <a:t>slik</a:t>
            </a:r>
            <a:r>
              <a:rPr lang="en-US" sz="2587" dirty="0">
                <a:solidFill>
                  <a:srgbClr val="620200"/>
                </a:solidFill>
                <a:latin typeface="Open Sans Bold"/>
              </a:rPr>
              <a:t> at vi </a:t>
            </a:r>
            <a:r>
              <a:rPr lang="en-US" sz="2587" dirty="0" err="1">
                <a:solidFill>
                  <a:srgbClr val="620200"/>
                </a:solidFill>
                <a:latin typeface="Open Sans Bold"/>
              </a:rPr>
              <a:t>fortsatt</a:t>
            </a:r>
            <a:r>
              <a:rPr lang="en-US" sz="2587" dirty="0">
                <a:solidFill>
                  <a:srgbClr val="620200"/>
                </a:solidFill>
                <a:latin typeface="Open Sans Bold"/>
              </a:rPr>
              <a:t> er </a:t>
            </a:r>
            <a:r>
              <a:rPr lang="en-US" sz="2587" dirty="0" err="1">
                <a:solidFill>
                  <a:srgbClr val="620200"/>
                </a:solidFill>
                <a:latin typeface="Open Sans Bold"/>
              </a:rPr>
              <a:t>i</a:t>
            </a:r>
            <a:r>
              <a:rPr lang="en-US" sz="2587" dirty="0">
                <a:solidFill>
                  <a:srgbClr val="620200"/>
                </a:solidFill>
                <a:latin typeface="Open Sans Bold"/>
              </a:rPr>
              <a:t> “et” </a:t>
            </a:r>
            <a:r>
              <a:rPr lang="en-US" sz="2587" dirty="0" err="1">
                <a:solidFill>
                  <a:srgbClr val="620200"/>
                </a:solidFill>
                <a:latin typeface="Open Sans Bold"/>
              </a:rPr>
              <a:t>fellesskap</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er Jesus </a:t>
            </a:r>
            <a:r>
              <a:rPr lang="en-US" sz="2587" dirty="0" err="1">
                <a:solidFill>
                  <a:srgbClr val="620200"/>
                </a:solidFill>
                <a:latin typeface="Open Sans Bold"/>
              </a:rPr>
              <a:t>Kristus</a:t>
            </a:r>
            <a:r>
              <a:rPr lang="en-US" sz="2587" dirty="0">
                <a:solidFill>
                  <a:srgbClr val="620200"/>
                </a:solidFill>
                <a:latin typeface="Open Sans Bold"/>
              </a:rPr>
              <a:t>. </a:t>
            </a:r>
          </a:p>
          <a:p>
            <a:pPr algn="ctr">
              <a:lnSpc>
                <a:spcPts val="3621"/>
              </a:lnSpc>
            </a:pPr>
            <a:endParaRPr lang="en-US" sz="2587" dirty="0">
              <a:solidFill>
                <a:srgbClr val="620200"/>
              </a:solidFill>
              <a:latin typeface="Open Sans Bold"/>
            </a:endParaRPr>
          </a:p>
          <a:p>
            <a:pPr algn="ctr">
              <a:lnSpc>
                <a:spcPts val="3621"/>
              </a:lnSpc>
            </a:pPr>
            <a:r>
              <a:rPr lang="en-US" sz="2587" dirty="0">
                <a:solidFill>
                  <a:srgbClr val="620200"/>
                </a:solidFill>
                <a:latin typeface="Open Sans Bold"/>
              </a:rPr>
              <a:t>Det er </a:t>
            </a:r>
            <a:r>
              <a:rPr lang="en-US" sz="2587" dirty="0" err="1">
                <a:solidFill>
                  <a:srgbClr val="620200"/>
                </a:solidFill>
                <a:latin typeface="Open Sans Bold"/>
              </a:rPr>
              <a:t>enkelte</a:t>
            </a:r>
            <a:r>
              <a:rPr lang="en-US" sz="2587" dirty="0">
                <a:solidFill>
                  <a:srgbClr val="620200"/>
                </a:solidFill>
                <a:latin typeface="Open Sans Bold"/>
              </a:rPr>
              <a:t> </a:t>
            </a:r>
            <a:r>
              <a:rPr lang="en-US" sz="2587" dirty="0" err="1">
                <a:solidFill>
                  <a:srgbClr val="620200"/>
                </a:solidFill>
                <a:latin typeface="Open Sans Bold"/>
              </a:rPr>
              <a:t>bibelsyn</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a:t>
            </a:r>
            <a:r>
              <a:rPr lang="en-US" sz="2587" dirty="0" err="1">
                <a:solidFill>
                  <a:srgbClr val="620200"/>
                </a:solidFill>
                <a:latin typeface="Open Sans Bold"/>
              </a:rPr>
              <a:t>noen</a:t>
            </a:r>
            <a:r>
              <a:rPr lang="en-US" sz="2587" dirty="0">
                <a:solidFill>
                  <a:srgbClr val="620200"/>
                </a:solidFill>
                <a:latin typeface="Open Sans Bold"/>
              </a:rPr>
              <a:t> </a:t>
            </a:r>
            <a:r>
              <a:rPr lang="en-US" sz="2587" dirty="0" err="1">
                <a:solidFill>
                  <a:srgbClr val="620200"/>
                </a:solidFill>
                <a:latin typeface="Open Sans Bold"/>
              </a:rPr>
              <a:t>har</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vi </a:t>
            </a:r>
            <a:r>
              <a:rPr lang="en-US" sz="2587" dirty="0" err="1">
                <a:solidFill>
                  <a:srgbClr val="620200"/>
                </a:solidFill>
                <a:latin typeface="Open Sans Bold"/>
              </a:rPr>
              <a:t>ikke</a:t>
            </a:r>
            <a:r>
              <a:rPr lang="en-US" sz="2587" dirty="0">
                <a:solidFill>
                  <a:srgbClr val="620200"/>
                </a:solidFill>
                <a:latin typeface="Open Sans Bold"/>
              </a:rPr>
              <a:t> </a:t>
            </a:r>
            <a:r>
              <a:rPr lang="en-US" sz="2587" dirty="0" err="1">
                <a:solidFill>
                  <a:srgbClr val="620200"/>
                </a:solidFill>
                <a:latin typeface="Open Sans Bold"/>
              </a:rPr>
              <a:t>ønsker</a:t>
            </a:r>
            <a:r>
              <a:rPr lang="en-US" sz="2587" dirty="0">
                <a:solidFill>
                  <a:srgbClr val="620200"/>
                </a:solidFill>
                <a:latin typeface="Open Sans Bold"/>
              </a:rPr>
              <a:t> å </a:t>
            </a:r>
            <a:r>
              <a:rPr lang="en-US" sz="2587" dirty="0" err="1">
                <a:solidFill>
                  <a:srgbClr val="620200"/>
                </a:solidFill>
                <a:latin typeface="Open Sans Bold"/>
              </a:rPr>
              <a:t>forholde</a:t>
            </a:r>
            <a:r>
              <a:rPr lang="en-US" sz="2587" dirty="0">
                <a:solidFill>
                  <a:srgbClr val="620200"/>
                </a:solidFill>
                <a:latin typeface="Open Sans Bold"/>
              </a:rPr>
              <a:t> </a:t>
            </a:r>
            <a:r>
              <a:rPr lang="en-US" sz="2587" dirty="0" err="1">
                <a:solidFill>
                  <a:srgbClr val="620200"/>
                </a:solidFill>
                <a:latin typeface="Open Sans Bold"/>
              </a:rPr>
              <a:t>oss</a:t>
            </a:r>
            <a:r>
              <a:rPr lang="en-US" sz="2587" dirty="0">
                <a:solidFill>
                  <a:srgbClr val="620200"/>
                </a:solidFill>
                <a:latin typeface="Open Sans Bold"/>
              </a:rPr>
              <a:t> </a:t>
            </a:r>
            <a:r>
              <a:rPr lang="en-US" sz="2587" dirty="0" err="1">
                <a:solidFill>
                  <a:srgbClr val="620200"/>
                </a:solidFill>
                <a:latin typeface="Open Sans Bold"/>
              </a:rPr>
              <a:t>til</a:t>
            </a:r>
            <a:r>
              <a:rPr lang="en-US" sz="2587" dirty="0">
                <a:solidFill>
                  <a:srgbClr val="620200"/>
                </a:solidFill>
                <a:latin typeface="Open Sans Bold"/>
              </a:rPr>
              <a:t>. Det er </a:t>
            </a:r>
            <a:r>
              <a:rPr lang="en-US" sz="2587" dirty="0" err="1">
                <a:solidFill>
                  <a:srgbClr val="620200"/>
                </a:solidFill>
                <a:latin typeface="Open Sans Bold"/>
              </a:rPr>
              <a:t>lov</a:t>
            </a:r>
            <a:r>
              <a:rPr lang="en-US" sz="2587" dirty="0">
                <a:solidFill>
                  <a:srgbClr val="620200"/>
                </a:solidFill>
                <a:latin typeface="Open Sans Bold"/>
              </a:rPr>
              <a:t> å </a:t>
            </a:r>
            <a:r>
              <a:rPr lang="en-US" sz="2587" dirty="0" err="1">
                <a:solidFill>
                  <a:srgbClr val="620200"/>
                </a:solidFill>
                <a:latin typeface="Open Sans Bold"/>
              </a:rPr>
              <a:t>mene</a:t>
            </a:r>
            <a:r>
              <a:rPr lang="en-US" sz="2587" dirty="0">
                <a:solidFill>
                  <a:srgbClr val="620200"/>
                </a:solidFill>
                <a:latin typeface="Open Sans Bold"/>
              </a:rPr>
              <a:t> at det </a:t>
            </a:r>
            <a:r>
              <a:rPr lang="en-US" sz="2587" dirty="0" err="1">
                <a:solidFill>
                  <a:srgbClr val="620200"/>
                </a:solidFill>
                <a:latin typeface="Open Sans Bold"/>
              </a:rPr>
              <a:t>synet</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a:t>
            </a:r>
            <a:r>
              <a:rPr lang="en-US" sz="2587" dirty="0" err="1">
                <a:solidFill>
                  <a:srgbClr val="620200"/>
                </a:solidFill>
                <a:latin typeface="Open Sans Bold"/>
              </a:rPr>
              <a:t>noen</a:t>
            </a:r>
            <a:r>
              <a:rPr lang="en-US" sz="2587" dirty="0">
                <a:solidFill>
                  <a:srgbClr val="620200"/>
                </a:solidFill>
                <a:latin typeface="Open Sans Bold"/>
              </a:rPr>
              <a:t> </a:t>
            </a:r>
            <a:r>
              <a:rPr lang="en-US" sz="2587" dirty="0" err="1">
                <a:solidFill>
                  <a:srgbClr val="620200"/>
                </a:solidFill>
                <a:latin typeface="Open Sans Bold"/>
              </a:rPr>
              <a:t>andre</a:t>
            </a:r>
            <a:r>
              <a:rPr lang="en-US" sz="2587" dirty="0">
                <a:solidFill>
                  <a:srgbClr val="620200"/>
                </a:solidFill>
                <a:latin typeface="Open Sans Bold"/>
              </a:rPr>
              <a:t> </a:t>
            </a:r>
            <a:r>
              <a:rPr lang="en-US" sz="2587" dirty="0" err="1">
                <a:solidFill>
                  <a:srgbClr val="620200"/>
                </a:solidFill>
                <a:latin typeface="Open Sans Bold"/>
              </a:rPr>
              <a:t>har</a:t>
            </a:r>
            <a:r>
              <a:rPr lang="en-US" sz="2587" dirty="0">
                <a:solidFill>
                  <a:srgbClr val="620200"/>
                </a:solidFill>
                <a:latin typeface="Open Sans Bold"/>
              </a:rPr>
              <a:t> </a:t>
            </a:r>
            <a:r>
              <a:rPr lang="en-US" sz="2587" dirty="0" err="1">
                <a:solidFill>
                  <a:srgbClr val="620200"/>
                </a:solidFill>
                <a:latin typeface="Open Sans Bold"/>
              </a:rPr>
              <a:t>ikke</a:t>
            </a:r>
            <a:r>
              <a:rPr lang="en-US" sz="2587" dirty="0">
                <a:solidFill>
                  <a:srgbClr val="620200"/>
                </a:solidFill>
                <a:latin typeface="Open Sans Bold"/>
              </a:rPr>
              <a:t> er </a:t>
            </a:r>
            <a:r>
              <a:rPr lang="en-US" sz="2587" dirty="0" err="1">
                <a:solidFill>
                  <a:srgbClr val="620200"/>
                </a:solidFill>
                <a:latin typeface="Open Sans Bold"/>
              </a:rPr>
              <a:t>akseptable</a:t>
            </a:r>
            <a:r>
              <a:rPr lang="en-US" sz="2587" dirty="0">
                <a:solidFill>
                  <a:srgbClr val="620200"/>
                </a:solidFill>
                <a:latin typeface="Open Sans Bold"/>
              </a:rPr>
              <a:t> å ha, men vi </a:t>
            </a:r>
            <a:r>
              <a:rPr lang="en-US" sz="2587" dirty="0" err="1">
                <a:solidFill>
                  <a:srgbClr val="620200"/>
                </a:solidFill>
                <a:latin typeface="Open Sans Bold"/>
              </a:rPr>
              <a:t>skal</a:t>
            </a:r>
            <a:r>
              <a:rPr lang="en-US" sz="2587" dirty="0">
                <a:solidFill>
                  <a:srgbClr val="620200"/>
                </a:solidFill>
                <a:latin typeface="Open Sans Bold"/>
              </a:rPr>
              <a:t> </a:t>
            </a:r>
            <a:r>
              <a:rPr lang="en-US" sz="2587" dirty="0" err="1">
                <a:solidFill>
                  <a:srgbClr val="620200"/>
                </a:solidFill>
                <a:latin typeface="Open Sans Bold"/>
              </a:rPr>
              <a:t>aldri</a:t>
            </a:r>
            <a:r>
              <a:rPr lang="en-US" sz="2587" dirty="0">
                <a:solidFill>
                  <a:srgbClr val="620200"/>
                </a:solidFill>
                <a:latin typeface="Open Sans Bold"/>
              </a:rPr>
              <a:t> “</a:t>
            </a:r>
            <a:r>
              <a:rPr lang="en-US" sz="2587" dirty="0" err="1">
                <a:solidFill>
                  <a:srgbClr val="620200"/>
                </a:solidFill>
                <a:latin typeface="Open Sans Bold"/>
              </a:rPr>
              <a:t>brenne</a:t>
            </a:r>
            <a:r>
              <a:rPr lang="en-US" sz="2587" dirty="0">
                <a:solidFill>
                  <a:srgbClr val="620200"/>
                </a:solidFill>
                <a:latin typeface="Open Sans Bold"/>
              </a:rPr>
              <a:t> alle </a:t>
            </a:r>
            <a:r>
              <a:rPr lang="en-US" sz="2587" dirty="0" err="1">
                <a:solidFill>
                  <a:srgbClr val="620200"/>
                </a:solidFill>
                <a:latin typeface="Open Sans Bold"/>
              </a:rPr>
              <a:t>broer</a:t>
            </a:r>
            <a:r>
              <a:rPr lang="en-US" sz="2587" dirty="0">
                <a:solidFill>
                  <a:srgbClr val="620200"/>
                </a:solidFill>
                <a:latin typeface="Open Sans Bold"/>
              </a:rPr>
              <a:t>” </a:t>
            </a:r>
            <a:r>
              <a:rPr lang="en-US" sz="2587" dirty="0" err="1">
                <a:solidFill>
                  <a:srgbClr val="620200"/>
                </a:solidFill>
                <a:latin typeface="Open Sans Bold"/>
              </a:rPr>
              <a:t>før</a:t>
            </a:r>
            <a:r>
              <a:rPr lang="en-US" sz="2587" dirty="0">
                <a:solidFill>
                  <a:srgbClr val="620200"/>
                </a:solidFill>
                <a:latin typeface="Open Sans Bold"/>
              </a:rPr>
              <a:t> vi </a:t>
            </a:r>
            <a:r>
              <a:rPr lang="en-US" sz="2587" dirty="0" err="1">
                <a:solidFill>
                  <a:srgbClr val="620200"/>
                </a:solidFill>
                <a:latin typeface="Open Sans Bold"/>
              </a:rPr>
              <a:t>har</a:t>
            </a:r>
            <a:r>
              <a:rPr lang="en-US" sz="2587" dirty="0">
                <a:solidFill>
                  <a:srgbClr val="620200"/>
                </a:solidFill>
                <a:latin typeface="Open Sans Bold"/>
              </a:rPr>
              <a:t> </a:t>
            </a:r>
            <a:r>
              <a:rPr lang="en-US" sz="2587" dirty="0" err="1">
                <a:solidFill>
                  <a:srgbClr val="620200"/>
                </a:solidFill>
                <a:latin typeface="Open Sans Bold"/>
              </a:rPr>
              <a:t>latt</a:t>
            </a:r>
            <a:r>
              <a:rPr lang="en-US" sz="2587" dirty="0">
                <a:solidFill>
                  <a:srgbClr val="620200"/>
                </a:solidFill>
                <a:latin typeface="Open Sans Bold"/>
              </a:rPr>
              <a:t> dem </a:t>
            </a:r>
            <a:r>
              <a:rPr lang="en-US" sz="2587" dirty="0" err="1">
                <a:solidFill>
                  <a:srgbClr val="620200"/>
                </a:solidFill>
                <a:latin typeface="Open Sans Bold"/>
              </a:rPr>
              <a:t>forsvare</a:t>
            </a:r>
            <a:r>
              <a:rPr lang="en-US" sz="2587" dirty="0">
                <a:solidFill>
                  <a:srgbClr val="620200"/>
                </a:solidFill>
                <a:latin typeface="Open Sans Bold"/>
              </a:rPr>
              <a:t>/</a:t>
            </a:r>
            <a:r>
              <a:rPr lang="en-US" sz="2587" dirty="0" err="1">
                <a:solidFill>
                  <a:srgbClr val="620200"/>
                </a:solidFill>
                <a:latin typeface="Open Sans Bold"/>
              </a:rPr>
              <a:t>hatt</a:t>
            </a:r>
            <a:r>
              <a:rPr lang="en-US" sz="2587" dirty="0">
                <a:solidFill>
                  <a:srgbClr val="620200"/>
                </a:solidFill>
                <a:latin typeface="Open Sans Bold"/>
              </a:rPr>
              <a:t> </a:t>
            </a:r>
            <a:r>
              <a:rPr lang="en-US" sz="2587" dirty="0" err="1">
                <a:solidFill>
                  <a:srgbClr val="620200"/>
                </a:solidFill>
                <a:latin typeface="Open Sans Bold"/>
              </a:rPr>
              <a:t>en</a:t>
            </a:r>
            <a:r>
              <a:rPr lang="en-US" sz="2587" dirty="0">
                <a:solidFill>
                  <a:srgbClr val="620200"/>
                </a:solidFill>
                <a:latin typeface="Open Sans Bold"/>
              </a:rPr>
              <a:t> </a:t>
            </a:r>
            <a:r>
              <a:rPr lang="en-US" sz="2587" dirty="0" err="1">
                <a:solidFill>
                  <a:srgbClr val="620200"/>
                </a:solidFill>
                <a:latin typeface="Open Sans Bold"/>
              </a:rPr>
              <a:t>samtale</a:t>
            </a:r>
            <a:r>
              <a:rPr lang="en-US" sz="2587" dirty="0">
                <a:solidFill>
                  <a:srgbClr val="620200"/>
                </a:solidFill>
                <a:latin typeface="Open Sans Bold"/>
              </a:rPr>
              <a:t> </a:t>
            </a:r>
            <a:r>
              <a:rPr lang="en-US" sz="2587" dirty="0" err="1">
                <a:solidFill>
                  <a:srgbClr val="620200"/>
                </a:solidFill>
                <a:latin typeface="Open Sans Bold"/>
              </a:rPr>
              <a:t>rundt</a:t>
            </a:r>
            <a:r>
              <a:rPr lang="en-US" sz="2587" dirty="0">
                <a:solidFill>
                  <a:srgbClr val="620200"/>
                </a:solidFill>
                <a:latin typeface="Open Sans Bold"/>
              </a:rPr>
              <a:t> </a:t>
            </a:r>
            <a:r>
              <a:rPr lang="en-US" sz="2587" dirty="0" err="1">
                <a:solidFill>
                  <a:srgbClr val="620200"/>
                </a:solidFill>
                <a:latin typeface="Open Sans Bold"/>
              </a:rPr>
              <a:t>bibelsynet</a:t>
            </a:r>
            <a:r>
              <a:rPr lang="en-US" sz="2587" dirty="0">
                <a:solidFill>
                  <a:srgbClr val="620200"/>
                </a:solidFill>
                <a:latin typeface="Open Sans Bold"/>
              </a:rPr>
              <a:t> </a:t>
            </a:r>
            <a:r>
              <a:rPr lang="en-US" sz="2587" dirty="0" err="1">
                <a:solidFill>
                  <a:srgbClr val="620200"/>
                </a:solidFill>
                <a:latin typeface="Open Sans Bold"/>
              </a:rPr>
              <a:t>sitt</a:t>
            </a:r>
            <a:r>
              <a:rPr lang="en-US" sz="2587" dirty="0">
                <a:solidFill>
                  <a:srgbClr val="620200"/>
                </a:solidFill>
                <a:latin typeface="Open Sans Bold"/>
              </a:rPr>
              <a:t>. For </a:t>
            </a:r>
            <a:r>
              <a:rPr lang="en-US" sz="2587" dirty="0" err="1">
                <a:solidFill>
                  <a:srgbClr val="620200"/>
                </a:solidFill>
                <a:latin typeface="Open Sans Bold"/>
              </a:rPr>
              <a:t>hvordan</a:t>
            </a:r>
            <a:r>
              <a:rPr lang="en-US" sz="2587" dirty="0">
                <a:solidFill>
                  <a:srgbClr val="620200"/>
                </a:solidFill>
                <a:latin typeface="Open Sans Bold"/>
              </a:rPr>
              <a:t> </a:t>
            </a:r>
            <a:r>
              <a:rPr lang="en-US" sz="2587" dirty="0" err="1">
                <a:solidFill>
                  <a:srgbClr val="620200"/>
                </a:solidFill>
                <a:latin typeface="Open Sans Bold"/>
              </a:rPr>
              <a:t>kan</a:t>
            </a:r>
            <a:r>
              <a:rPr lang="en-US" sz="2587" dirty="0">
                <a:solidFill>
                  <a:srgbClr val="620200"/>
                </a:solidFill>
                <a:latin typeface="Open Sans Bold"/>
              </a:rPr>
              <a:t> vi </a:t>
            </a:r>
            <a:r>
              <a:rPr lang="en-US" sz="2587" dirty="0" err="1">
                <a:solidFill>
                  <a:srgbClr val="620200"/>
                </a:solidFill>
                <a:latin typeface="Open Sans Bold"/>
              </a:rPr>
              <a:t>være</a:t>
            </a:r>
            <a:r>
              <a:rPr lang="en-US" sz="2587" dirty="0">
                <a:solidFill>
                  <a:srgbClr val="620200"/>
                </a:solidFill>
                <a:latin typeface="Open Sans Bold"/>
              </a:rPr>
              <a:t> </a:t>
            </a:r>
            <a:r>
              <a:rPr lang="en-US" sz="2587" dirty="0" err="1">
                <a:solidFill>
                  <a:srgbClr val="620200"/>
                </a:solidFill>
                <a:latin typeface="Open Sans Bold"/>
              </a:rPr>
              <a:t>gode</a:t>
            </a:r>
            <a:r>
              <a:rPr lang="en-US" sz="2587" dirty="0">
                <a:solidFill>
                  <a:srgbClr val="620200"/>
                </a:solidFill>
                <a:latin typeface="Open Sans Bold"/>
              </a:rPr>
              <a:t> </a:t>
            </a:r>
            <a:r>
              <a:rPr lang="en-US" sz="2587" dirty="0" err="1">
                <a:solidFill>
                  <a:srgbClr val="620200"/>
                </a:solidFill>
                <a:latin typeface="Open Sans Bold"/>
              </a:rPr>
              <a:t>budbringere</a:t>
            </a:r>
            <a:r>
              <a:rPr lang="en-US" sz="2587" dirty="0">
                <a:solidFill>
                  <a:srgbClr val="620200"/>
                </a:solidFill>
                <a:latin typeface="Open Sans Bold"/>
              </a:rPr>
              <a:t> av det </a:t>
            </a:r>
            <a:r>
              <a:rPr lang="en-US" sz="2587" dirty="0" err="1">
                <a:solidFill>
                  <a:srgbClr val="620200"/>
                </a:solidFill>
                <a:latin typeface="Open Sans Bold"/>
              </a:rPr>
              <a:t>gode</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Jesus </a:t>
            </a:r>
            <a:r>
              <a:rPr lang="en-US" sz="2587" dirty="0" err="1">
                <a:solidFill>
                  <a:srgbClr val="620200"/>
                </a:solidFill>
                <a:latin typeface="Open Sans Bold"/>
              </a:rPr>
              <a:t>har</a:t>
            </a:r>
            <a:r>
              <a:rPr lang="en-US" sz="2587" dirty="0">
                <a:solidFill>
                  <a:srgbClr val="620200"/>
                </a:solidFill>
                <a:latin typeface="Open Sans Bold"/>
              </a:rPr>
              <a:t> </a:t>
            </a:r>
            <a:r>
              <a:rPr lang="en-US" sz="2587" dirty="0" err="1">
                <a:solidFill>
                  <a:srgbClr val="620200"/>
                </a:solidFill>
                <a:latin typeface="Open Sans Bold"/>
              </a:rPr>
              <a:t>gitt</a:t>
            </a:r>
            <a:r>
              <a:rPr lang="en-US" sz="2587" dirty="0">
                <a:solidFill>
                  <a:srgbClr val="620200"/>
                </a:solidFill>
                <a:latin typeface="Open Sans Bold"/>
              </a:rPr>
              <a:t> </a:t>
            </a:r>
            <a:r>
              <a:rPr lang="en-US" sz="2587" dirty="0" err="1">
                <a:solidFill>
                  <a:srgbClr val="620200"/>
                </a:solidFill>
                <a:latin typeface="Open Sans Bold"/>
              </a:rPr>
              <a:t>oss</a:t>
            </a:r>
            <a:r>
              <a:rPr lang="en-US" sz="2587" dirty="0">
                <a:solidFill>
                  <a:srgbClr val="620200"/>
                </a:solidFill>
                <a:latin typeface="Open Sans Bold"/>
              </a:rPr>
              <a:t> </a:t>
            </a:r>
            <a:r>
              <a:rPr lang="en-US" sz="2587" dirty="0" err="1">
                <a:solidFill>
                  <a:srgbClr val="620200"/>
                </a:solidFill>
                <a:latin typeface="Open Sans Bold"/>
              </a:rPr>
              <a:t>når</a:t>
            </a:r>
            <a:r>
              <a:rPr lang="en-US" sz="2587" dirty="0">
                <a:solidFill>
                  <a:srgbClr val="620200"/>
                </a:solidFill>
                <a:latin typeface="Open Sans Bold"/>
              </a:rPr>
              <a:t> vi </a:t>
            </a:r>
            <a:r>
              <a:rPr lang="en-US" sz="2587" dirty="0" err="1">
                <a:solidFill>
                  <a:srgbClr val="620200"/>
                </a:solidFill>
                <a:latin typeface="Open Sans Bold"/>
              </a:rPr>
              <a:t>ikke</a:t>
            </a:r>
            <a:r>
              <a:rPr lang="en-US" sz="2587" dirty="0">
                <a:solidFill>
                  <a:srgbClr val="620200"/>
                </a:solidFill>
                <a:latin typeface="Open Sans Bold"/>
              </a:rPr>
              <a:t> er </a:t>
            </a:r>
            <a:r>
              <a:rPr lang="en-US" sz="2587" dirty="0" err="1">
                <a:solidFill>
                  <a:srgbClr val="620200"/>
                </a:solidFill>
                <a:latin typeface="Open Sans Bold"/>
              </a:rPr>
              <a:t>villige</a:t>
            </a:r>
            <a:r>
              <a:rPr lang="en-US" sz="2587" dirty="0">
                <a:solidFill>
                  <a:srgbClr val="620200"/>
                </a:solidFill>
                <a:latin typeface="Open Sans Bold"/>
              </a:rPr>
              <a:t> </a:t>
            </a:r>
            <a:r>
              <a:rPr lang="en-US" sz="2587" dirty="0" err="1">
                <a:solidFill>
                  <a:srgbClr val="620200"/>
                </a:solidFill>
                <a:latin typeface="Open Sans Bold"/>
              </a:rPr>
              <a:t>til</a:t>
            </a:r>
            <a:r>
              <a:rPr lang="en-US" sz="2587" dirty="0">
                <a:solidFill>
                  <a:srgbClr val="620200"/>
                </a:solidFill>
                <a:latin typeface="Open Sans Bold"/>
              </a:rPr>
              <a:t> å </a:t>
            </a:r>
            <a:r>
              <a:rPr lang="en-US" sz="2587" dirty="0" err="1">
                <a:solidFill>
                  <a:srgbClr val="620200"/>
                </a:solidFill>
                <a:latin typeface="Open Sans Bold"/>
              </a:rPr>
              <a:t>lytte</a:t>
            </a:r>
            <a:r>
              <a:rPr lang="en-US" sz="2587" dirty="0">
                <a:solidFill>
                  <a:srgbClr val="620200"/>
                </a:solidFill>
                <a:latin typeface="Open Sans Bold"/>
              </a:rPr>
              <a:t> </a:t>
            </a:r>
            <a:r>
              <a:rPr lang="en-US" sz="2587" dirty="0" err="1">
                <a:solidFill>
                  <a:srgbClr val="620200"/>
                </a:solidFill>
                <a:latin typeface="Open Sans Bold"/>
              </a:rPr>
              <a:t>til</a:t>
            </a:r>
            <a:r>
              <a:rPr lang="en-US" sz="2587" dirty="0">
                <a:solidFill>
                  <a:srgbClr val="620200"/>
                </a:solidFill>
                <a:latin typeface="Open Sans Bold"/>
              </a:rPr>
              <a:t> </a:t>
            </a:r>
            <a:r>
              <a:rPr lang="en-US" sz="2587" dirty="0" err="1">
                <a:solidFill>
                  <a:srgbClr val="620200"/>
                </a:solidFill>
                <a:latin typeface="Open Sans Bold"/>
              </a:rPr>
              <a:t>andre</a:t>
            </a:r>
            <a:r>
              <a:rPr lang="en-US" sz="2587" dirty="0">
                <a:solidFill>
                  <a:srgbClr val="620200"/>
                </a:solidFill>
                <a:latin typeface="Open Sans Bold"/>
              </a:rPr>
              <a:t>?</a:t>
            </a:r>
          </a:p>
          <a:p>
            <a:pPr algn="ctr">
              <a:lnSpc>
                <a:spcPts val="3621"/>
              </a:lnSpc>
            </a:pPr>
            <a:endParaRPr lang="en-US" sz="2587" dirty="0">
              <a:solidFill>
                <a:srgbClr val="620200"/>
              </a:solidFill>
              <a:latin typeface="Open Sans Bold"/>
            </a:endParaRPr>
          </a:p>
          <a:p>
            <a:pPr algn="ctr">
              <a:lnSpc>
                <a:spcPts val="3621"/>
              </a:lnSpc>
            </a:pPr>
            <a:r>
              <a:rPr lang="en-US" sz="2587" dirty="0" err="1">
                <a:solidFill>
                  <a:srgbClr val="620200"/>
                </a:solidFill>
                <a:latin typeface="Open Sans Bold"/>
              </a:rPr>
              <a:t>Når</a:t>
            </a:r>
            <a:r>
              <a:rPr lang="en-US" sz="2587" dirty="0">
                <a:solidFill>
                  <a:srgbClr val="620200"/>
                </a:solidFill>
                <a:latin typeface="Open Sans Bold"/>
              </a:rPr>
              <a:t> det </a:t>
            </a:r>
            <a:r>
              <a:rPr lang="en-US" sz="2587" dirty="0" err="1">
                <a:solidFill>
                  <a:srgbClr val="620200"/>
                </a:solidFill>
                <a:latin typeface="Open Sans Bold"/>
              </a:rPr>
              <a:t>kommer</a:t>
            </a:r>
            <a:r>
              <a:rPr lang="en-US" sz="2587" dirty="0">
                <a:solidFill>
                  <a:srgbClr val="620200"/>
                </a:solidFill>
                <a:latin typeface="Open Sans Bold"/>
              </a:rPr>
              <a:t> </a:t>
            </a:r>
            <a:r>
              <a:rPr lang="en-US" sz="2587" dirty="0" err="1">
                <a:solidFill>
                  <a:srgbClr val="620200"/>
                </a:solidFill>
                <a:latin typeface="Open Sans Bold"/>
              </a:rPr>
              <a:t>til</a:t>
            </a:r>
            <a:r>
              <a:rPr lang="en-US" sz="2587" dirty="0">
                <a:solidFill>
                  <a:srgbClr val="620200"/>
                </a:solidFill>
                <a:latin typeface="Open Sans Bold"/>
              </a:rPr>
              <a:t> det å ha </a:t>
            </a:r>
            <a:r>
              <a:rPr lang="en-US" sz="2587" dirty="0" err="1">
                <a:solidFill>
                  <a:srgbClr val="620200"/>
                </a:solidFill>
                <a:latin typeface="Open Sans Bold"/>
              </a:rPr>
              <a:t>en</a:t>
            </a:r>
            <a:r>
              <a:rPr lang="en-US" sz="2587" dirty="0">
                <a:solidFill>
                  <a:srgbClr val="620200"/>
                </a:solidFill>
                <a:latin typeface="Open Sans Bold"/>
              </a:rPr>
              <a:t> </a:t>
            </a:r>
            <a:r>
              <a:rPr lang="en-US" sz="2587" dirty="0" err="1">
                <a:solidFill>
                  <a:srgbClr val="620200"/>
                </a:solidFill>
                <a:latin typeface="Open Sans Bold"/>
              </a:rPr>
              <a:t>samtale</a:t>
            </a:r>
            <a:r>
              <a:rPr lang="en-US" sz="2587" dirty="0">
                <a:solidFill>
                  <a:srgbClr val="620200"/>
                </a:solidFill>
                <a:latin typeface="Open Sans Bold"/>
              </a:rPr>
              <a:t> om </a:t>
            </a:r>
            <a:r>
              <a:rPr lang="en-US" sz="2587" dirty="0" err="1">
                <a:solidFill>
                  <a:srgbClr val="620200"/>
                </a:solidFill>
                <a:latin typeface="Open Sans Bold"/>
              </a:rPr>
              <a:t>bibeltolkning</a:t>
            </a:r>
            <a:r>
              <a:rPr lang="en-US" sz="2587" dirty="0">
                <a:solidFill>
                  <a:srgbClr val="620200"/>
                </a:solidFill>
                <a:latin typeface="Open Sans Bold"/>
              </a:rPr>
              <a:t> </a:t>
            </a:r>
            <a:r>
              <a:rPr lang="en-US" sz="2587" dirty="0" err="1">
                <a:solidFill>
                  <a:srgbClr val="620200"/>
                </a:solidFill>
                <a:latin typeface="Open Sans Bold"/>
              </a:rPr>
              <a:t>på</a:t>
            </a:r>
            <a:r>
              <a:rPr lang="en-US" sz="2587" dirty="0">
                <a:solidFill>
                  <a:srgbClr val="620200"/>
                </a:solidFill>
                <a:latin typeface="Open Sans Bold"/>
              </a:rPr>
              <a:t> </a:t>
            </a:r>
            <a:r>
              <a:rPr lang="en-US" sz="2587" dirty="0" err="1">
                <a:solidFill>
                  <a:srgbClr val="620200"/>
                </a:solidFill>
                <a:latin typeface="Open Sans Bold"/>
              </a:rPr>
              <a:t>tvers</a:t>
            </a:r>
            <a:r>
              <a:rPr lang="en-US" sz="2587" dirty="0">
                <a:solidFill>
                  <a:srgbClr val="620200"/>
                </a:solidFill>
                <a:latin typeface="Open Sans Bold"/>
              </a:rPr>
              <a:t> av </a:t>
            </a:r>
            <a:r>
              <a:rPr lang="en-US" sz="2587" dirty="0" err="1">
                <a:solidFill>
                  <a:srgbClr val="620200"/>
                </a:solidFill>
                <a:latin typeface="Open Sans Bold"/>
              </a:rPr>
              <a:t>forskjellige</a:t>
            </a:r>
            <a:r>
              <a:rPr lang="en-US" sz="2587" dirty="0">
                <a:solidFill>
                  <a:srgbClr val="620200"/>
                </a:solidFill>
                <a:latin typeface="Open Sans Bold"/>
              </a:rPr>
              <a:t> </a:t>
            </a:r>
            <a:r>
              <a:rPr lang="en-US" sz="2587" dirty="0" err="1">
                <a:solidFill>
                  <a:srgbClr val="620200"/>
                </a:solidFill>
                <a:latin typeface="Open Sans Bold"/>
              </a:rPr>
              <a:t>språk</a:t>
            </a:r>
            <a:r>
              <a:rPr lang="en-US" sz="2587" dirty="0">
                <a:solidFill>
                  <a:srgbClr val="620200"/>
                </a:solidFill>
                <a:latin typeface="Open Sans Bold"/>
              </a:rPr>
              <a:t> </a:t>
            </a:r>
            <a:r>
              <a:rPr lang="en-US" sz="2587" dirty="0" err="1">
                <a:solidFill>
                  <a:srgbClr val="620200"/>
                </a:solidFill>
                <a:latin typeface="Open Sans Bold"/>
              </a:rPr>
              <a:t>kommer</a:t>
            </a:r>
            <a:r>
              <a:rPr lang="en-US" sz="2587" dirty="0">
                <a:solidFill>
                  <a:srgbClr val="620200"/>
                </a:solidFill>
                <a:latin typeface="Open Sans Bold"/>
              </a:rPr>
              <a:t> vi over det at </a:t>
            </a:r>
            <a:r>
              <a:rPr lang="en-US" sz="2587" dirty="0" err="1">
                <a:solidFill>
                  <a:srgbClr val="620200"/>
                </a:solidFill>
                <a:latin typeface="Open Sans Bold"/>
              </a:rPr>
              <a:t>ikke</a:t>
            </a:r>
            <a:r>
              <a:rPr lang="en-US" sz="2587" dirty="0">
                <a:solidFill>
                  <a:srgbClr val="620200"/>
                </a:solidFill>
                <a:latin typeface="Open Sans Bold"/>
              </a:rPr>
              <a:t> alle </a:t>
            </a:r>
            <a:r>
              <a:rPr lang="en-US" sz="2587" dirty="0" err="1">
                <a:solidFill>
                  <a:srgbClr val="620200"/>
                </a:solidFill>
                <a:latin typeface="Open Sans Bold"/>
              </a:rPr>
              <a:t>språk</a:t>
            </a:r>
            <a:r>
              <a:rPr lang="en-US" sz="2587" dirty="0">
                <a:solidFill>
                  <a:srgbClr val="620200"/>
                </a:solidFill>
                <a:latin typeface="Open Sans Bold"/>
              </a:rPr>
              <a:t> </a:t>
            </a:r>
            <a:r>
              <a:rPr lang="en-US" sz="2587" dirty="0" err="1">
                <a:solidFill>
                  <a:srgbClr val="620200"/>
                </a:solidFill>
                <a:latin typeface="Open Sans Bold"/>
              </a:rPr>
              <a:t>har</a:t>
            </a:r>
            <a:r>
              <a:rPr lang="en-US" sz="2587" dirty="0">
                <a:solidFill>
                  <a:srgbClr val="620200"/>
                </a:solidFill>
                <a:latin typeface="Open Sans Bold"/>
              </a:rPr>
              <a:t> </a:t>
            </a:r>
            <a:r>
              <a:rPr lang="en-US" sz="2587" dirty="0" err="1">
                <a:solidFill>
                  <a:srgbClr val="620200"/>
                </a:solidFill>
                <a:latin typeface="Open Sans Bold"/>
              </a:rPr>
              <a:t>ord</a:t>
            </a:r>
            <a:r>
              <a:rPr lang="en-US" sz="2587" dirty="0">
                <a:solidFill>
                  <a:srgbClr val="620200"/>
                </a:solidFill>
                <a:latin typeface="Open Sans Bold"/>
              </a:rPr>
              <a:t> for de </a:t>
            </a:r>
            <a:r>
              <a:rPr lang="en-US" sz="2587" dirty="0" err="1">
                <a:solidFill>
                  <a:srgbClr val="620200"/>
                </a:solidFill>
                <a:latin typeface="Open Sans Bold"/>
              </a:rPr>
              <a:t>samme</a:t>
            </a:r>
            <a:r>
              <a:rPr lang="en-US" sz="2587" dirty="0">
                <a:solidFill>
                  <a:srgbClr val="620200"/>
                </a:solidFill>
                <a:latin typeface="Open Sans Bold"/>
              </a:rPr>
              <a:t> </a:t>
            </a:r>
            <a:r>
              <a:rPr lang="en-US" sz="2587" dirty="0" err="1">
                <a:solidFill>
                  <a:srgbClr val="620200"/>
                </a:solidFill>
                <a:latin typeface="Open Sans Bold"/>
              </a:rPr>
              <a:t>tingene</a:t>
            </a:r>
            <a:r>
              <a:rPr lang="en-US" sz="2587" dirty="0">
                <a:solidFill>
                  <a:srgbClr val="620200"/>
                </a:solidFill>
                <a:latin typeface="Open Sans Bold"/>
              </a:rPr>
              <a:t>. Det fins </a:t>
            </a:r>
            <a:r>
              <a:rPr lang="en-US" sz="2587" dirty="0" err="1">
                <a:solidFill>
                  <a:srgbClr val="620200"/>
                </a:solidFill>
                <a:latin typeface="Open Sans Bold"/>
              </a:rPr>
              <a:t>f.eks</a:t>
            </a:r>
            <a:r>
              <a:rPr lang="en-US" sz="2587" dirty="0">
                <a:solidFill>
                  <a:srgbClr val="620200"/>
                </a:solidFill>
                <a:latin typeface="Open Sans Bold"/>
              </a:rPr>
              <a:t>. </a:t>
            </a:r>
            <a:r>
              <a:rPr lang="en-US" sz="2587" dirty="0" err="1">
                <a:solidFill>
                  <a:srgbClr val="620200"/>
                </a:solidFill>
                <a:latin typeface="Open Sans Bold"/>
              </a:rPr>
              <a:t>språk</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a:t>
            </a:r>
            <a:r>
              <a:rPr lang="en-US" sz="2587" dirty="0" err="1">
                <a:solidFill>
                  <a:srgbClr val="620200"/>
                </a:solidFill>
                <a:latin typeface="Open Sans Bold"/>
              </a:rPr>
              <a:t>ikke</a:t>
            </a:r>
            <a:r>
              <a:rPr lang="en-US" sz="2587" dirty="0">
                <a:solidFill>
                  <a:srgbClr val="620200"/>
                </a:solidFill>
                <a:latin typeface="Open Sans Bold"/>
              </a:rPr>
              <a:t> </a:t>
            </a:r>
            <a:r>
              <a:rPr lang="en-US" sz="2587" dirty="0" err="1">
                <a:solidFill>
                  <a:srgbClr val="620200"/>
                </a:solidFill>
                <a:latin typeface="Open Sans Bold"/>
              </a:rPr>
              <a:t>har</a:t>
            </a:r>
            <a:r>
              <a:rPr lang="en-US" sz="2587" dirty="0">
                <a:solidFill>
                  <a:srgbClr val="620200"/>
                </a:solidFill>
                <a:latin typeface="Open Sans Bold"/>
              </a:rPr>
              <a:t>(</a:t>
            </a:r>
            <a:r>
              <a:rPr lang="en-US" sz="2587" dirty="0" err="1">
                <a:solidFill>
                  <a:srgbClr val="620200"/>
                </a:solidFill>
                <a:latin typeface="Open Sans Bold"/>
              </a:rPr>
              <a:t>hatt</a:t>
            </a:r>
            <a:r>
              <a:rPr lang="en-US" sz="2587" dirty="0">
                <a:solidFill>
                  <a:srgbClr val="620200"/>
                </a:solidFill>
                <a:latin typeface="Open Sans Bold"/>
              </a:rPr>
              <a:t>) </a:t>
            </a:r>
            <a:r>
              <a:rPr lang="en-US" sz="2587" dirty="0" err="1">
                <a:solidFill>
                  <a:srgbClr val="620200"/>
                </a:solidFill>
                <a:latin typeface="Open Sans Bold"/>
              </a:rPr>
              <a:t>begrep</a:t>
            </a:r>
            <a:r>
              <a:rPr lang="en-US" sz="2587" dirty="0">
                <a:solidFill>
                  <a:srgbClr val="620200"/>
                </a:solidFill>
                <a:latin typeface="Open Sans Bold"/>
              </a:rPr>
              <a:t> </a:t>
            </a:r>
            <a:r>
              <a:rPr lang="en-US" sz="2587" dirty="0" err="1">
                <a:solidFill>
                  <a:srgbClr val="620200"/>
                </a:solidFill>
                <a:latin typeface="Open Sans Bold"/>
              </a:rPr>
              <a:t>rundt</a:t>
            </a:r>
            <a:r>
              <a:rPr lang="en-US" sz="2587" dirty="0">
                <a:solidFill>
                  <a:srgbClr val="620200"/>
                </a:solidFill>
                <a:latin typeface="Open Sans Bold"/>
              </a:rPr>
              <a:t> det å </a:t>
            </a:r>
            <a:r>
              <a:rPr lang="en-US" sz="2587" dirty="0" err="1">
                <a:solidFill>
                  <a:srgbClr val="620200"/>
                </a:solidFill>
                <a:latin typeface="Open Sans Bold"/>
              </a:rPr>
              <a:t>tilgi</a:t>
            </a:r>
            <a:r>
              <a:rPr lang="en-US" sz="2587" dirty="0">
                <a:solidFill>
                  <a:srgbClr val="620200"/>
                </a:solidFill>
                <a:latin typeface="Open Sans Bold"/>
              </a:rPr>
              <a:t>. Dette </a:t>
            </a:r>
            <a:r>
              <a:rPr lang="en-US" sz="2587" dirty="0" err="1">
                <a:solidFill>
                  <a:srgbClr val="620200"/>
                </a:solidFill>
                <a:latin typeface="Open Sans Bold"/>
              </a:rPr>
              <a:t>gir</a:t>
            </a:r>
            <a:r>
              <a:rPr lang="en-US" sz="2587" dirty="0">
                <a:solidFill>
                  <a:srgbClr val="620200"/>
                </a:solidFill>
                <a:latin typeface="Open Sans Bold"/>
              </a:rPr>
              <a:t> da et </a:t>
            </a:r>
            <a:r>
              <a:rPr lang="en-US" sz="2587" dirty="0" err="1">
                <a:solidFill>
                  <a:srgbClr val="620200"/>
                </a:solidFill>
                <a:latin typeface="Open Sans Bold"/>
              </a:rPr>
              <a:t>innblikk</a:t>
            </a:r>
            <a:r>
              <a:rPr lang="en-US" sz="2587" dirty="0">
                <a:solidFill>
                  <a:srgbClr val="620200"/>
                </a:solidFill>
                <a:latin typeface="Open Sans Bold"/>
              </a:rPr>
              <a:t> </a:t>
            </a:r>
            <a:r>
              <a:rPr lang="en-US" sz="2587" dirty="0" err="1">
                <a:solidFill>
                  <a:srgbClr val="620200"/>
                </a:solidFill>
                <a:latin typeface="Open Sans Bold"/>
              </a:rPr>
              <a:t>i</a:t>
            </a:r>
            <a:r>
              <a:rPr lang="en-US" sz="2587" dirty="0">
                <a:solidFill>
                  <a:srgbClr val="620200"/>
                </a:solidFill>
                <a:latin typeface="Open Sans Bold"/>
              </a:rPr>
              <a:t> </a:t>
            </a:r>
            <a:r>
              <a:rPr lang="en-US" sz="2587" dirty="0" err="1">
                <a:solidFill>
                  <a:srgbClr val="620200"/>
                </a:solidFill>
                <a:latin typeface="Open Sans Bold"/>
              </a:rPr>
              <a:t>hvorfor</a:t>
            </a:r>
            <a:r>
              <a:rPr lang="en-US" sz="2587" dirty="0">
                <a:solidFill>
                  <a:srgbClr val="620200"/>
                </a:solidFill>
                <a:latin typeface="Open Sans Bold"/>
              </a:rPr>
              <a:t> det er </a:t>
            </a:r>
            <a:r>
              <a:rPr lang="en-US" sz="2587" dirty="0" err="1">
                <a:solidFill>
                  <a:srgbClr val="620200"/>
                </a:solidFill>
                <a:latin typeface="Open Sans Bold"/>
              </a:rPr>
              <a:t>små</a:t>
            </a:r>
            <a:r>
              <a:rPr lang="en-US" sz="2587" dirty="0">
                <a:solidFill>
                  <a:srgbClr val="620200"/>
                </a:solidFill>
                <a:latin typeface="Open Sans Bold"/>
              </a:rPr>
              <a:t> </a:t>
            </a:r>
            <a:r>
              <a:rPr lang="en-US" sz="2587" dirty="0" err="1">
                <a:solidFill>
                  <a:srgbClr val="620200"/>
                </a:solidFill>
                <a:latin typeface="Open Sans Bold"/>
              </a:rPr>
              <a:t>til</a:t>
            </a:r>
            <a:r>
              <a:rPr lang="en-US" sz="2587" dirty="0">
                <a:solidFill>
                  <a:srgbClr val="620200"/>
                </a:solidFill>
                <a:latin typeface="Open Sans Bold"/>
              </a:rPr>
              <a:t> store </a:t>
            </a:r>
            <a:r>
              <a:rPr lang="en-US" sz="2587" dirty="0" err="1">
                <a:solidFill>
                  <a:srgbClr val="620200"/>
                </a:solidFill>
                <a:latin typeface="Open Sans Bold"/>
              </a:rPr>
              <a:t>forskjeller</a:t>
            </a:r>
            <a:r>
              <a:rPr lang="en-US" sz="2587" dirty="0">
                <a:solidFill>
                  <a:srgbClr val="620200"/>
                </a:solidFill>
                <a:latin typeface="Open Sans Bold"/>
              </a:rPr>
              <a:t> </a:t>
            </a:r>
            <a:r>
              <a:rPr lang="en-US" sz="2587" dirty="0" err="1">
                <a:solidFill>
                  <a:srgbClr val="620200"/>
                </a:solidFill>
                <a:latin typeface="Open Sans Bold"/>
              </a:rPr>
              <a:t>i</a:t>
            </a:r>
            <a:r>
              <a:rPr lang="en-US" sz="2587" dirty="0">
                <a:solidFill>
                  <a:srgbClr val="620200"/>
                </a:solidFill>
                <a:latin typeface="Open Sans Bold"/>
              </a:rPr>
              <a:t> </a:t>
            </a:r>
            <a:r>
              <a:rPr lang="en-US" sz="2587" dirty="0" err="1">
                <a:solidFill>
                  <a:srgbClr val="620200"/>
                </a:solidFill>
                <a:latin typeface="Open Sans Bold"/>
              </a:rPr>
              <a:t>hvordan</a:t>
            </a:r>
            <a:r>
              <a:rPr lang="en-US" sz="2587" dirty="0">
                <a:solidFill>
                  <a:srgbClr val="620200"/>
                </a:solidFill>
                <a:latin typeface="Open Sans Bold"/>
              </a:rPr>
              <a:t> </a:t>
            </a:r>
            <a:r>
              <a:rPr lang="en-US" sz="2587" dirty="0" err="1">
                <a:solidFill>
                  <a:srgbClr val="620200"/>
                </a:solidFill>
                <a:latin typeface="Open Sans Bold"/>
              </a:rPr>
              <a:t>forskjellige</a:t>
            </a:r>
            <a:r>
              <a:rPr lang="en-US" sz="2587" dirty="0">
                <a:solidFill>
                  <a:srgbClr val="620200"/>
                </a:solidFill>
                <a:latin typeface="Open Sans Bold"/>
              </a:rPr>
              <a:t> </a:t>
            </a:r>
            <a:r>
              <a:rPr lang="en-US" sz="2587" dirty="0" err="1">
                <a:solidFill>
                  <a:srgbClr val="620200"/>
                </a:solidFill>
                <a:latin typeface="Open Sans Bold"/>
              </a:rPr>
              <a:t>grupper</a:t>
            </a:r>
            <a:r>
              <a:rPr lang="en-US" sz="2587" dirty="0">
                <a:solidFill>
                  <a:srgbClr val="620200"/>
                </a:solidFill>
                <a:latin typeface="Open Sans Bold"/>
              </a:rPr>
              <a:t> </a:t>
            </a:r>
            <a:r>
              <a:rPr lang="en-US" sz="2587" dirty="0" err="1">
                <a:solidFill>
                  <a:srgbClr val="620200"/>
                </a:solidFill>
                <a:latin typeface="Open Sans Bold"/>
              </a:rPr>
              <a:t>har</a:t>
            </a:r>
            <a:r>
              <a:rPr lang="en-US" sz="2587" dirty="0">
                <a:solidFill>
                  <a:srgbClr val="620200"/>
                </a:solidFill>
                <a:latin typeface="Open Sans Bold"/>
              </a:rPr>
              <a:t> </a:t>
            </a:r>
            <a:r>
              <a:rPr lang="en-US" sz="2587" dirty="0" err="1">
                <a:solidFill>
                  <a:srgbClr val="620200"/>
                </a:solidFill>
                <a:latin typeface="Open Sans Bold"/>
              </a:rPr>
              <a:t>tydet</a:t>
            </a:r>
            <a:r>
              <a:rPr lang="en-US" sz="2587" dirty="0">
                <a:solidFill>
                  <a:srgbClr val="620200"/>
                </a:solidFill>
                <a:latin typeface="Open Sans Bold"/>
              </a:rPr>
              <a:t> </a:t>
            </a:r>
            <a:r>
              <a:rPr lang="en-US" sz="2587" dirty="0" err="1">
                <a:solidFill>
                  <a:srgbClr val="620200"/>
                </a:solidFill>
                <a:latin typeface="Open Sans Bold"/>
              </a:rPr>
              <a:t>Bibelen</a:t>
            </a:r>
            <a:r>
              <a:rPr lang="en-US" sz="2587" dirty="0">
                <a:solidFill>
                  <a:srgbClr val="620200"/>
                </a:solidFill>
                <a:latin typeface="Open Sans Bold"/>
              </a:rPr>
              <a:t>. </a:t>
            </a:r>
            <a:r>
              <a:rPr lang="en-US" sz="2587" dirty="0" err="1">
                <a:solidFill>
                  <a:srgbClr val="620200"/>
                </a:solidFill>
                <a:latin typeface="Open Sans Bold"/>
              </a:rPr>
              <a:t>Selv</a:t>
            </a:r>
            <a:r>
              <a:rPr lang="en-US" sz="2587" dirty="0">
                <a:solidFill>
                  <a:srgbClr val="620200"/>
                </a:solidFill>
                <a:latin typeface="Open Sans Bold"/>
              </a:rPr>
              <a:t> </a:t>
            </a:r>
            <a:r>
              <a:rPr lang="en-US" sz="2587" dirty="0" err="1">
                <a:solidFill>
                  <a:srgbClr val="620200"/>
                </a:solidFill>
                <a:latin typeface="Open Sans Bold"/>
              </a:rPr>
              <a:t>innen</a:t>
            </a:r>
            <a:r>
              <a:rPr lang="en-US" sz="2587" dirty="0">
                <a:solidFill>
                  <a:srgbClr val="620200"/>
                </a:solidFill>
                <a:latin typeface="Open Sans Bold"/>
              </a:rPr>
              <a:t> </a:t>
            </a:r>
            <a:r>
              <a:rPr lang="en-US" sz="2587" dirty="0" err="1">
                <a:solidFill>
                  <a:srgbClr val="620200"/>
                </a:solidFill>
                <a:latin typeface="Open Sans Bold"/>
              </a:rPr>
              <a:t>en</a:t>
            </a:r>
            <a:r>
              <a:rPr lang="en-US" sz="2587" dirty="0">
                <a:solidFill>
                  <a:srgbClr val="620200"/>
                </a:solidFill>
                <a:latin typeface="Open Sans Bold"/>
              </a:rPr>
              <a:t> </a:t>
            </a:r>
            <a:r>
              <a:rPr lang="en-US" sz="2587" dirty="0" err="1">
                <a:solidFill>
                  <a:srgbClr val="620200"/>
                </a:solidFill>
                <a:latin typeface="Open Sans Bold"/>
              </a:rPr>
              <a:t>nasjon</a:t>
            </a:r>
            <a:r>
              <a:rPr lang="en-US" sz="2587" dirty="0">
                <a:solidFill>
                  <a:srgbClr val="620200"/>
                </a:solidFill>
                <a:latin typeface="Open Sans Bold"/>
              </a:rPr>
              <a:t> med den </a:t>
            </a:r>
            <a:r>
              <a:rPr lang="en-US" sz="2587" dirty="0" err="1">
                <a:solidFill>
                  <a:srgbClr val="620200"/>
                </a:solidFill>
                <a:latin typeface="Open Sans Bold"/>
              </a:rPr>
              <a:t>samme</a:t>
            </a:r>
            <a:r>
              <a:rPr lang="en-US" sz="2587" dirty="0">
                <a:solidFill>
                  <a:srgbClr val="620200"/>
                </a:solidFill>
                <a:latin typeface="Open Sans Bold"/>
              </a:rPr>
              <a:t> </a:t>
            </a:r>
            <a:r>
              <a:rPr lang="en-US" sz="2587" dirty="0" err="1">
                <a:solidFill>
                  <a:srgbClr val="620200"/>
                </a:solidFill>
                <a:latin typeface="Open Sans Bold"/>
              </a:rPr>
              <a:t>kulturen</a:t>
            </a:r>
            <a:r>
              <a:rPr lang="en-US" sz="2587" dirty="0">
                <a:solidFill>
                  <a:srgbClr val="620200"/>
                </a:solidFill>
                <a:latin typeface="Open Sans Bold"/>
              </a:rPr>
              <a:t>, </a:t>
            </a:r>
            <a:r>
              <a:rPr lang="en-US" sz="2587" dirty="0" err="1">
                <a:solidFill>
                  <a:srgbClr val="620200"/>
                </a:solidFill>
                <a:latin typeface="Open Sans Bold"/>
              </a:rPr>
              <a:t>vil</a:t>
            </a:r>
            <a:r>
              <a:rPr lang="en-US" sz="2587" dirty="0">
                <a:solidFill>
                  <a:srgbClr val="620200"/>
                </a:solidFill>
                <a:latin typeface="Open Sans Bold"/>
              </a:rPr>
              <a:t> det </a:t>
            </a:r>
            <a:r>
              <a:rPr lang="en-US" sz="2587" dirty="0" err="1">
                <a:solidFill>
                  <a:srgbClr val="620200"/>
                </a:solidFill>
                <a:latin typeface="Open Sans Bold"/>
              </a:rPr>
              <a:t>komme</a:t>
            </a:r>
            <a:r>
              <a:rPr lang="en-US" sz="2587" dirty="0">
                <a:solidFill>
                  <a:srgbClr val="620200"/>
                </a:solidFill>
                <a:latin typeface="Open Sans Bold"/>
              </a:rPr>
              <a:t> </a:t>
            </a:r>
            <a:r>
              <a:rPr lang="en-US" sz="2587" dirty="0" err="1">
                <a:solidFill>
                  <a:srgbClr val="620200"/>
                </a:solidFill>
                <a:latin typeface="Open Sans Bold"/>
              </a:rPr>
              <a:t>frem</a:t>
            </a:r>
            <a:r>
              <a:rPr lang="en-US" sz="2587" dirty="0">
                <a:solidFill>
                  <a:srgbClr val="620200"/>
                </a:solidFill>
                <a:latin typeface="Open Sans Bold"/>
              </a:rPr>
              <a:t> </a:t>
            </a:r>
            <a:r>
              <a:rPr lang="en-US" sz="2587" dirty="0" err="1">
                <a:solidFill>
                  <a:srgbClr val="620200"/>
                </a:solidFill>
                <a:latin typeface="Open Sans Bold"/>
              </a:rPr>
              <a:t>forskjellige</a:t>
            </a:r>
            <a:r>
              <a:rPr lang="en-US" sz="2587" dirty="0">
                <a:solidFill>
                  <a:srgbClr val="620200"/>
                </a:solidFill>
                <a:latin typeface="Open Sans Bold"/>
              </a:rPr>
              <a:t> </a:t>
            </a:r>
            <a:r>
              <a:rPr lang="en-US" sz="2587" dirty="0" err="1">
                <a:solidFill>
                  <a:srgbClr val="620200"/>
                </a:solidFill>
                <a:latin typeface="Open Sans Bold"/>
              </a:rPr>
              <a:t>bibeltolkninger</a:t>
            </a:r>
            <a:r>
              <a:rPr lang="en-US" sz="2587" dirty="0">
                <a:solidFill>
                  <a:srgbClr val="620200"/>
                </a:solidFill>
                <a:latin typeface="Open Sans Bold"/>
              </a:rPr>
              <a:t> </a:t>
            </a:r>
            <a:r>
              <a:rPr lang="en-US" sz="2587" dirty="0" err="1">
                <a:solidFill>
                  <a:srgbClr val="620200"/>
                </a:solidFill>
                <a:latin typeface="Open Sans Bold"/>
              </a:rPr>
              <a:t>siden</a:t>
            </a:r>
            <a:r>
              <a:rPr lang="en-US" sz="2587" dirty="0">
                <a:solidFill>
                  <a:srgbClr val="620200"/>
                </a:solidFill>
                <a:latin typeface="Open Sans Bold"/>
              </a:rPr>
              <a:t> </a:t>
            </a:r>
            <a:r>
              <a:rPr lang="en-US" sz="2587" dirty="0" err="1">
                <a:solidFill>
                  <a:srgbClr val="620200"/>
                </a:solidFill>
                <a:latin typeface="Open Sans Bold"/>
              </a:rPr>
              <a:t>konteksten</a:t>
            </a:r>
            <a:r>
              <a:rPr lang="en-US" sz="2587" dirty="0">
                <a:solidFill>
                  <a:srgbClr val="620200"/>
                </a:solidFill>
                <a:latin typeface="Open Sans Bold"/>
              </a:rPr>
              <a:t> </a:t>
            </a:r>
            <a:r>
              <a:rPr lang="en-US" sz="2587" dirty="0" err="1">
                <a:solidFill>
                  <a:srgbClr val="620200"/>
                </a:solidFill>
                <a:latin typeface="Open Sans Bold"/>
              </a:rPr>
              <a:t>som</a:t>
            </a:r>
            <a:r>
              <a:rPr lang="en-US" sz="2587" dirty="0">
                <a:solidFill>
                  <a:srgbClr val="620200"/>
                </a:solidFill>
                <a:latin typeface="Open Sans Bold"/>
              </a:rPr>
              <a:t> </a:t>
            </a:r>
            <a:r>
              <a:rPr lang="en-US" sz="2587" dirty="0" err="1">
                <a:solidFill>
                  <a:srgbClr val="620200"/>
                </a:solidFill>
                <a:latin typeface="Open Sans Bold"/>
              </a:rPr>
              <a:t>befolkningen</a:t>
            </a:r>
            <a:r>
              <a:rPr lang="en-US" sz="2587" dirty="0">
                <a:solidFill>
                  <a:srgbClr val="620200"/>
                </a:solidFill>
                <a:latin typeface="Open Sans Bold"/>
              </a:rPr>
              <a:t> </a:t>
            </a:r>
            <a:r>
              <a:rPr lang="en-US" sz="2587" dirty="0" err="1">
                <a:solidFill>
                  <a:srgbClr val="620200"/>
                </a:solidFill>
                <a:latin typeface="Open Sans Bold"/>
              </a:rPr>
              <a:t>står</a:t>
            </a:r>
            <a:r>
              <a:rPr lang="en-US" sz="2587" dirty="0">
                <a:solidFill>
                  <a:srgbClr val="620200"/>
                </a:solidFill>
                <a:latin typeface="Open Sans Bold"/>
              </a:rPr>
              <a:t> </a:t>
            </a:r>
            <a:r>
              <a:rPr lang="en-US" sz="2587" dirty="0" err="1">
                <a:solidFill>
                  <a:srgbClr val="620200"/>
                </a:solidFill>
                <a:latin typeface="Open Sans Bold"/>
              </a:rPr>
              <a:t>i</a:t>
            </a:r>
            <a:r>
              <a:rPr lang="en-US" sz="2587" dirty="0">
                <a:solidFill>
                  <a:srgbClr val="620200"/>
                </a:solidFill>
                <a:latin typeface="Open Sans Bold"/>
              </a:rPr>
              <a:t> </a:t>
            </a:r>
            <a:r>
              <a:rPr lang="en-US" sz="2587" dirty="0" err="1">
                <a:solidFill>
                  <a:srgbClr val="620200"/>
                </a:solidFill>
                <a:latin typeface="Open Sans Bold"/>
              </a:rPr>
              <a:t>ikke</a:t>
            </a:r>
            <a:r>
              <a:rPr lang="en-US" sz="2587" dirty="0">
                <a:solidFill>
                  <a:srgbClr val="620200"/>
                </a:solidFill>
                <a:latin typeface="Open Sans Bold"/>
              </a:rPr>
              <a:t> </a:t>
            </a:r>
            <a:r>
              <a:rPr lang="en-US" sz="2587" dirty="0" err="1">
                <a:solidFill>
                  <a:srgbClr val="620200"/>
                </a:solidFill>
                <a:latin typeface="Open Sans Bold"/>
              </a:rPr>
              <a:t>nødvendigvis</a:t>
            </a:r>
            <a:r>
              <a:rPr lang="en-US" sz="2587" dirty="0">
                <a:solidFill>
                  <a:srgbClr val="620200"/>
                </a:solidFill>
                <a:latin typeface="Open Sans Bold"/>
              </a:rPr>
              <a:t> er den </a:t>
            </a:r>
            <a:r>
              <a:rPr lang="en-US" sz="2587" dirty="0" err="1">
                <a:solidFill>
                  <a:srgbClr val="620200"/>
                </a:solidFill>
                <a:latin typeface="Open Sans Bold"/>
              </a:rPr>
              <a:t>samme</a:t>
            </a:r>
            <a:r>
              <a:rPr lang="en-US" sz="2587" dirty="0">
                <a:solidFill>
                  <a:srgbClr val="620200"/>
                </a:solidFill>
                <a:latin typeface="Open Sans Bold"/>
              </a:rPr>
              <a:t>. Kultur </a:t>
            </a:r>
            <a:r>
              <a:rPr lang="en-US" sz="2587" dirty="0" err="1">
                <a:solidFill>
                  <a:srgbClr val="620200"/>
                </a:solidFill>
                <a:latin typeface="Open Sans Bold"/>
              </a:rPr>
              <a:t>og</a:t>
            </a:r>
            <a:r>
              <a:rPr lang="en-US" sz="2587" dirty="0">
                <a:solidFill>
                  <a:srgbClr val="620200"/>
                </a:solidFill>
                <a:latin typeface="Open Sans Bold"/>
              </a:rPr>
              <a:t> </a:t>
            </a:r>
            <a:r>
              <a:rPr lang="en-US" sz="2587" dirty="0" err="1">
                <a:solidFill>
                  <a:srgbClr val="620200"/>
                </a:solidFill>
                <a:latin typeface="Open Sans Bold"/>
              </a:rPr>
              <a:t>språk</a:t>
            </a:r>
            <a:r>
              <a:rPr lang="en-US" sz="2587" dirty="0">
                <a:solidFill>
                  <a:srgbClr val="620200"/>
                </a:solidFill>
                <a:latin typeface="Open Sans Bold"/>
              </a:rPr>
              <a:t> er to </a:t>
            </a:r>
            <a:r>
              <a:rPr lang="en-US" sz="2587" dirty="0" err="1">
                <a:solidFill>
                  <a:srgbClr val="620200"/>
                </a:solidFill>
                <a:latin typeface="Open Sans Bold"/>
              </a:rPr>
              <a:t>meget</a:t>
            </a:r>
            <a:r>
              <a:rPr lang="en-US" sz="2587" dirty="0">
                <a:solidFill>
                  <a:srgbClr val="620200"/>
                </a:solidFill>
                <a:latin typeface="Open Sans Bold"/>
              </a:rPr>
              <a:t> </a:t>
            </a:r>
            <a:r>
              <a:rPr lang="en-US" sz="2587" dirty="0" err="1">
                <a:solidFill>
                  <a:srgbClr val="620200"/>
                </a:solidFill>
                <a:latin typeface="Open Sans Bold"/>
              </a:rPr>
              <a:t>viktige</a:t>
            </a:r>
            <a:r>
              <a:rPr lang="en-US" sz="2587" dirty="0">
                <a:solidFill>
                  <a:srgbClr val="620200"/>
                </a:solidFill>
                <a:latin typeface="Open Sans Bold"/>
              </a:rPr>
              <a:t> </a:t>
            </a:r>
            <a:r>
              <a:rPr lang="en-US" sz="2587" dirty="0" err="1">
                <a:solidFill>
                  <a:srgbClr val="620200"/>
                </a:solidFill>
                <a:latin typeface="Open Sans Bold"/>
              </a:rPr>
              <a:t>betingelser</a:t>
            </a:r>
            <a:r>
              <a:rPr lang="en-US" sz="2587" dirty="0">
                <a:solidFill>
                  <a:srgbClr val="620200"/>
                </a:solidFill>
                <a:latin typeface="Open Sans Bold"/>
              </a:rPr>
              <a:t> for å </a:t>
            </a:r>
            <a:r>
              <a:rPr lang="en-US" sz="2587" dirty="0" err="1">
                <a:solidFill>
                  <a:srgbClr val="620200"/>
                </a:solidFill>
                <a:latin typeface="Open Sans Bold"/>
              </a:rPr>
              <a:t>forstå</a:t>
            </a:r>
            <a:r>
              <a:rPr lang="en-US" sz="2587" dirty="0">
                <a:solidFill>
                  <a:srgbClr val="620200"/>
                </a:solidFill>
                <a:latin typeface="Open Sans Bold"/>
              </a:rPr>
              <a:t> </a:t>
            </a:r>
            <a:r>
              <a:rPr lang="en-US" sz="2587" dirty="0" err="1">
                <a:solidFill>
                  <a:srgbClr val="620200"/>
                </a:solidFill>
                <a:latin typeface="Open Sans Bold"/>
              </a:rPr>
              <a:t>hvordan</a:t>
            </a:r>
            <a:r>
              <a:rPr lang="en-US" sz="2587" dirty="0">
                <a:solidFill>
                  <a:srgbClr val="620200"/>
                </a:solidFill>
                <a:latin typeface="Open Sans Bold"/>
              </a:rPr>
              <a:t> </a:t>
            </a:r>
            <a:r>
              <a:rPr lang="en-US" sz="2587" dirty="0" err="1">
                <a:solidFill>
                  <a:srgbClr val="620200"/>
                </a:solidFill>
                <a:latin typeface="Open Sans Bold"/>
              </a:rPr>
              <a:t>noen</a:t>
            </a:r>
            <a:r>
              <a:rPr lang="en-US" sz="2587" dirty="0">
                <a:solidFill>
                  <a:srgbClr val="620200"/>
                </a:solidFill>
                <a:latin typeface="Open Sans Bold"/>
              </a:rPr>
              <a:t> </a:t>
            </a:r>
            <a:r>
              <a:rPr lang="en-US" sz="2587" dirty="0" err="1">
                <a:solidFill>
                  <a:srgbClr val="620200"/>
                </a:solidFill>
                <a:latin typeface="Open Sans Bold"/>
              </a:rPr>
              <a:t>tolker</a:t>
            </a:r>
            <a:r>
              <a:rPr lang="en-US" sz="2587" dirty="0">
                <a:solidFill>
                  <a:srgbClr val="620200"/>
                </a:solidFill>
                <a:latin typeface="Open Sans Bold"/>
              </a:rPr>
              <a:t> </a:t>
            </a:r>
            <a:r>
              <a:rPr lang="en-US" sz="2587" dirty="0" err="1">
                <a:solidFill>
                  <a:srgbClr val="620200"/>
                </a:solidFill>
                <a:latin typeface="Open Sans Bold"/>
              </a:rPr>
              <a:t>Bibelen</a:t>
            </a:r>
            <a:r>
              <a:rPr lang="en-US" sz="2587" dirty="0">
                <a:solidFill>
                  <a:srgbClr val="620200"/>
                </a:solidFill>
                <a:latin typeface="Open Sans Bold"/>
              </a:rPr>
              <a:t>. Vi </a:t>
            </a:r>
            <a:r>
              <a:rPr lang="en-US" sz="2587" dirty="0" err="1">
                <a:solidFill>
                  <a:srgbClr val="620200"/>
                </a:solidFill>
                <a:latin typeface="Open Sans Bold"/>
              </a:rPr>
              <a:t>skal</a:t>
            </a:r>
            <a:r>
              <a:rPr lang="en-US" sz="2587" dirty="0">
                <a:solidFill>
                  <a:srgbClr val="620200"/>
                </a:solidFill>
                <a:latin typeface="Open Sans Bold"/>
              </a:rPr>
              <a:t> </a:t>
            </a:r>
            <a:r>
              <a:rPr lang="en-US" sz="2587" dirty="0" err="1">
                <a:solidFill>
                  <a:srgbClr val="620200"/>
                </a:solidFill>
                <a:latin typeface="Open Sans Bold"/>
              </a:rPr>
              <a:t>ikke</a:t>
            </a:r>
            <a:r>
              <a:rPr lang="en-US" sz="2587" dirty="0">
                <a:solidFill>
                  <a:srgbClr val="620200"/>
                </a:solidFill>
                <a:latin typeface="Open Sans Bold"/>
              </a:rPr>
              <a:t> </a:t>
            </a:r>
            <a:r>
              <a:rPr lang="en-US" sz="2587" dirty="0" err="1">
                <a:solidFill>
                  <a:srgbClr val="620200"/>
                </a:solidFill>
                <a:latin typeface="Open Sans Bold"/>
              </a:rPr>
              <a:t>innbille</a:t>
            </a:r>
            <a:r>
              <a:rPr lang="en-US" sz="2587" dirty="0">
                <a:solidFill>
                  <a:srgbClr val="620200"/>
                </a:solidFill>
                <a:latin typeface="Open Sans Bold"/>
              </a:rPr>
              <a:t> </a:t>
            </a:r>
            <a:r>
              <a:rPr lang="en-US" sz="2587" dirty="0" err="1">
                <a:solidFill>
                  <a:srgbClr val="620200"/>
                </a:solidFill>
                <a:latin typeface="Open Sans Bold"/>
              </a:rPr>
              <a:t>oss</a:t>
            </a:r>
            <a:r>
              <a:rPr lang="en-US" sz="2587" dirty="0">
                <a:solidFill>
                  <a:srgbClr val="620200"/>
                </a:solidFill>
                <a:latin typeface="Open Sans Bold"/>
              </a:rPr>
              <a:t> at det </a:t>
            </a:r>
            <a:r>
              <a:rPr lang="en-US" sz="2587" dirty="0" err="1">
                <a:solidFill>
                  <a:srgbClr val="620200"/>
                </a:solidFill>
                <a:latin typeface="Open Sans Bold"/>
              </a:rPr>
              <a:t>norske</a:t>
            </a:r>
            <a:r>
              <a:rPr lang="en-US" sz="2587" dirty="0">
                <a:solidFill>
                  <a:srgbClr val="620200"/>
                </a:solidFill>
                <a:latin typeface="Open Sans Bold"/>
              </a:rPr>
              <a:t> </a:t>
            </a:r>
            <a:r>
              <a:rPr lang="en-US" sz="2587" dirty="0" err="1">
                <a:solidFill>
                  <a:srgbClr val="620200"/>
                </a:solidFill>
                <a:latin typeface="Open Sans Bold"/>
              </a:rPr>
              <a:t>språket</a:t>
            </a:r>
            <a:r>
              <a:rPr lang="en-US" sz="2587" dirty="0">
                <a:solidFill>
                  <a:srgbClr val="620200"/>
                </a:solidFill>
                <a:latin typeface="Open Sans Bold"/>
              </a:rPr>
              <a:t> er </a:t>
            </a:r>
            <a:r>
              <a:rPr lang="en-US" sz="2587" dirty="0" err="1">
                <a:solidFill>
                  <a:srgbClr val="620200"/>
                </a:solidFill>
                <a:latin typeface="Open Sans Bold"/>
              </a:rPr>
              <a:t>perfekt</a:t>
            </a:r>
            <a:r>
              <a:rPr lang="en-US" sz="2587" dirty="0">
                <a:solidFill>
                  <a:srgbClr val="620200"/>
                </a:solidFill>
                <a:latin typeface="Open Sans Bold"/>
              </a:rPr>
              <a:t> </a:t>
            </a:r>
            <a:r>
              <a:rPr lang="en-US" sz="2587" dirty="0" err="1">
                <a:solidFill>
                  <a:srgbClr val="620200"/>
                </a:solidFill>
                <a:latin typeface="Open Sans Bold"/>
              </a:rPr>
              <a:t>og</a:t>
            </a:r>
            <a:r>
              <a:rPr lang="en-US" sz="2587" dirty="0">
                <a:solidFill>
                  <a:srgbClr val="620200"/>
                </a:solidFill>
                <a:latin typeface="Open Sans Bold"/>
              </a:rPr>
              <a:t> </a:t>
            </a:r>
            <a:r>
              <a:rPr lang="en-US" sz="2587" dirty="0" err="1">
                <a:solidFill>
                  <a:srgbClr val="620200"/>
                </a:solidFill>
                <a:latin typeface="Open Sans Bold"/>
              </a:rPr>
              <a:t>uten</a:t>
            </a:r>
            <a:r>
              <a:rPr lang="en-US" sz="2587" dirty="0">
                <a:solidFill>
                  <a:srgbClr val="620200"/>
                </a:solidFill>
                <a:latin typeface="Open Sans Bold"/>
              </a:rPr>
              <a:t> mangler.</a:t>
            </a:r>
          </a:p>
          <a:p>
            <a:pPr algn="ctr">
              <a:lnSpc>
                <a:spcPts val="3621"/>
              </a:lnSpc>
            </a:pPr>
            <a:endParaRPr lang="en-US" sz="2587" dirty="0">
              <a:solidFill>
                <a:srgbClr val="620200"/>
              </a:solidFill>
              <a:latin typeface="Open Sans Bold"/>
            </a:endParaRPr>
          </a:p>
          <a:p>
            <a:pPr algn="ctr">
              <a:lnSpc>
                <a:spcPts val="3621"/>
              </a:lnSpc>
            </a:pPr>
            <a:endParaRPr lang="en-US" sz="2587" dirty="0">
              <a:solidFill>
                <a:srgbClr val="620200"/>
              </a:solidFill>
              <a:latin typeface="Open Sans Bold"/>
            </a:endParaRPr>
          </a:p>
          <a:p>
            <a:pPr algn="ctr">
              <a:lnSpc>
                <a:spcPts val="3621"/>
              </a:lnSpc>
            </a:pPr>
            <a:endParaRPr lang="en-US" sz="2587" dirty="0">
              <a:solidFill>
                <a:srgbClr val="620200"/>
              </a:solidFill>
              <a:latin typeface="Open Sans Bold"/>
            </a:endParaRPr>
          </a:p>
          <a:p>
            <a:pPr algn="ctr">
              <a:lnSpc>
                <a:spcPts val="3621"/>
              </a:lnSpc>
            </a:pPr>
            <a:endParaRPr lang="en-US" sz="2587" dirty="0">
              <a:solidFill>
                <a:srgbClr val="620200"/>
              </a:solidFill>
              <a:latin typeface="Open Sans Bold"/>
            </a:endParaRPr>
          </a:p>
          <a:p>
            <a:pPr algn="ctr">
              <a:lnSpc>
                <a:spcPts val="3201"/>
              </a:lnSpc>
            </a:pPr>
            <a:endParaRPr lang="en-US" sz="2587" dirty="0">
              <a:solidFill>
                <a:srgbClr val="620200"/>
              </a:solidFill>
              <a:latin typeface="Open Sans Bold"/>
            </a:endParaRPr>
          </a:p>
          <a:p>
            <a:pPr algn="ctr">
              <a:lnSpc>
                <a:spcPts val="3201"/>
              </a:lnSpc>
            </a:pPr>
            <a:endParaRPr lang="en-US" sz="2587" dirty="0">
              <a:solidFill>
                <a:srgbClr val="620200"/>
              </a:solidFill>
              <a:latin typeface="Open Sans Bold"/>
            </a:endParaRPr>
          </a:p>
          <a:p>
            <a:pPr algn="ctr">
              <a:lnSpc>
                <a:spcPts val="3481"/>
              </a:lnSpc>
            </a:pPr>
            <a:endParaRPr lang="en-US" sz="2587" dirty="0">
              <a:solidFill>
                <a:srgbClr val="620200"/>
              </a:solidFill>
              <a:latin typeface="Open Sans Bold"/>
            </a:endParaRPr>
          </a:p>
          <a:p>
            <a:pPr algn="ctr">
              <a:lnSpc>
                <a:spcPts val="3481"/>
              </a:lnSpc>
            </a:pPr>
            <a:endParaRPr lang="en-US" sz="2587" dirty="0">
              <a:solidFill>
                <a:srgbClr val="620200"/>
              </a:solidFill>
              <a:latin typeface="Open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7584" y="418087"/>
            <a:ext cx="17683230" cy="10355910"/>
          </a:xfrm>
          <a:prstGeom prst="rect">
            <a:avLst/>
          </a:prstGeom>
        </p:spPr>
        <p:txBody>
          <a:bodyPr lIns="0" tIns="0" rIns="0" bIns="0" rtlCol="0" anchor="t">
            <a:spAutoFit/>
          </a:bodyPr>
          <a:lstStyle/>
          <a:p>
            <a:pPr algn="ctr">
              <a:lnSpc>
                <a:spcPts val="3621"/>
              </a:lnSpc>
            </a:pPr>
            <a:r>
              <a:rPr lang="en-US" sz="2587">
                <a:solidFill>
                  <a:srgbClr val="620200"/>
                </a:solidFill>
                <a:latin typeface="Open Sans Bold"/>
              </a:rPr>
              <a:t>I Bibelen kan vi lese om tårnet i Babel. Om et folk som ble splittet i alle verdens forskjellige språk og kulturer. Vi kan sammenligne historien med verden slik den er i dag. Vi har problemer med å forstå de som ikke har samme bakgrunn som oss, og det de formidler. Dette kan vi også se gjennom hvordan vi leser og tyder Bibelens budskap. For å kunne forene oss med de som ikke har denne samme bakgrunnen som vi har, må vi la oss selv være klare til å finne ulikheter som helt absurde fra vårt synspunkt. Sammen kan vi jobbe for en bedre fremtid, ikke bare for oss selv, men for alle. </a:t>
            </a:r>
          </a:p>
          <a:p>
            <a:pPr algn="ctr">
              <a:lnSpc>
                <a:spcPts val="3621"/>
              </a:lnSpc>
            </a:pPr>
            <a:endParaRPr lang="en-US" sz="2587">
              <a:solidFill>
                <a:srgbClr val="620200"/>
              </a:solidFill>
              <a:latin typeface="Open Sans Bold"/>
            </a:endParaRPr>
          </a:p>
          <a:p>
            <a:pPr algn="ctr">
              <a:lnSpc>
                <a:spcPts val="3621"/>
              </a:lnSpc>
            </a:pPr>
            <a:r>
              <a:rPr lang="en-US" sz="2587">
                <a:solidFill>
                  <a:srgbClr val="620200"/>
                </a:solidFill>
                <a:latin typeface="Open Sans Bold"/>
              </a:rPr>
              <a:t> Vi må ikke gjøre den samme feilen som de gjorde i Babel, men heller forene oss i det evige budskapet om at vi alle er et folk i Kristus. Vi har alle en plass ved vår nestes og Jesu side. </a:t>
            </a:r>
          </a:p>
          <a:p>
            <a:pPr algn="ctr">
              <a:lnSpc>
                <a:spcPts val="3621"/>
              </a:lnSpc>
            </a:pPr>
            <a:endParaRPr lang="en-US" sz="2587">
              <a:solidFill>
                <a:srgbClr val="620200"/>
              </a:solidFill>
              <a:latin typeface="Open Sans Bold"/>
            </a:endParaRPr>
          </a:p>
          <a:p>
            <a:pPr algn="ctr">
              <a:lnSpc>
                <a:spcPts val="3621"/>
              </a:lnSpc>
            </a:pPr>
            <a:r>
              <a:rPr lang="en-US" sz="2587">
                <a:solidFill>
                  <a:srgbClr val="620200"/>
                </a:solidFill>
                <a:latin typeface="Open Sans Bold"/>
              </a:rPr>
              <a:t>Vi har en salmebok som består av salmer fra alle forskjellige kirkesamfunn, så Salmeboken er et </a:t>
            </a:r>
          </a:p>
          <a:p>
            <a:pPr algn="ctr">
              <a:lnSpc>
                <a:spcPts val="3621"/>
              </a:lnSpc>
            </a:pPr>
            <a:r>
              <a:rPr lang="en-US" sz="2587">
                <a:solidFill>
                  <a:srgbClr val="620200"/>
                </a:solidFill>
                <a:latin typeface="Open Sans Bold"/>
              </a:rPr>
              <a:t>prakteksemplar på at vi kan samarbeide om noe. Vi har ikke bare salmer fra nordiske kirkesamfunn men også fra alle verdensdeler, og alle slags forskjellige samfunn. </a:t>
            </a:r>
          </a:p>
          <a:p>
            <a:pPr algn="ctr">
              <a:lnSpc>
                <a:spcPts val="3621"/>
              </a:lnSpc>
            </a:pPr>
            <a:r>
              <a:rPr lang="en-US" sz="2587">
                <a:solidFill>
                  <a:srgbClr val="620200"/>
                </a:solidFill>
                <a:latin typeface="Open Sans Bold"/>
              </a:rPr>
              <a:t>Det viser at vår kristne tro ikke tilhører en spesiell kultur, men at den tvert i mot gir rom for ulike kulturelle uttrykk. La oss bli kjent med hverandre - i Jesu navn!</a:t>
            </a:r>
          </a:p>
          <a:p>
            <a:pPr algn="ctr">
              <a:lnSpc>
                <a:spcPts val="3621"/>
              </a:lnSpc>
            </a:pPr>
            <a:endParaRPr lang="en-US" sz="2587">
              <a:solidFill>
                <a:srgbClr val="620200"/>
              </a:solidFill>
              <a:latin typeface="Open Sans Bold"/>
            </a:endParaRPr>
          </a:p>
          <a:p>
            <a:pPr algn="ctr">
              <a:lnSpc>
                <a:spcPts val="3621"/>
              </a:lnSpc>
            </a:pPr>
            <a:endParaRPr lang="en-US" sz="2587">
              <a:solidFill>
                <a:srgbClr val="620200"/>
              </a:solidFill>
              <a:latin typeface="Open Sans Bold"/>
            </a:endParaRPr>
          </a:p>
          <a:p>
            <a:pPr algn="ctr">
              <a:lnSpc>
                <a:spcPts val="3621"/>
              </a:lnSpc>
            </a:pPr>
            <a:endParaRPr lang="en-US" sz="2587">
              <a:solidFill>
                <a:srgbClr val="620200"/>
              </a:solidFill>
              <a:latin typeface="Open Sans Bold"/>
            </a:endParaRPr>
          </a:p>
          <a:p>
            <a:pPr algn="ctr">
              <a:lnSpc>
                <a:spcPts val="3621"/>
              </a:lnSpc>
            </a:pPr>
            <a:endParaRPr lang="en-US" sz="2587">
              <a:solidFill>
                <a:srgbClr val="620200"/>
              </a:solidFill>
              <a:latin typeface="Open Sans Bold"/>
            </a:endParaRPr>
          </a:p>
          <a:p>
            <a:pPr algn="ctr">
              <a:lnSpc>
                <a:spcPts val="3201"/>
              </a:lnSpc>
            </a:pPr>
            <a:endParaRPr lang="en-US" sz="2587">
              <a:solidFill>
                <a:srgbClr val="620200"/>
              </a:solidFill>
              <a:latin typeface="Open Sans Bold"/>
            </a:endParaRPr>
          </a:p>
          <a:p>
            <a:pPr algn="ctr">
              <a:lnSpc>
                <a:spcPts val="3201"/>
              </a:lnSpc>
            </a:pPr>
            <a:endParaRPr lang="en-US" sz="2587">
              <a:solidFill>
                <a:srgbClr val="620200"/>
              </a:solidFill>
              <a:latin typeface="Open Sans Bold"/>
            </a:endParaRPr>
          </a:p>
          <a:p>
            <a:pPr algn="ctr">
              <a:lnSpc>
                <a:spcPts val="3481"/>
              </a:lnSpc>
            </a:pPr>
            <a:endParaRPr lang="en-US" sz="2587">
              <a:solidFill>
                <a:srgbClr val="620200"/>
              </a:solidFill>
              <a:latin typeface="Open Sans Bold"/>
            </a:endParaRPr>
          </a:p>
          <a:p>
            <a:pPr algn="ctr">
              <a:lnSpc>
                <a:spcPts val="3481"/>
              </a:lnSpc>
            </a:pPr>
            <a:endParaRPr lang="en-US" sz="2587">
              <a:solidFill>
                <a:srgbClr val="620200"/>
              </a:solidFill>
              <a:latin typeface="Open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646672" y="453125"/>
            <a:ext cx="5783222" cy="7710963"/>
          </a:xfrm>
          <a:custGeom>
            <a:avLst/>
            <a:gdLst/>
            <a:ahLst/>
            <a:cxnLst/>
            <a:rect l="l" t="t" r="r" b="b"/>
            <a:pathLst>
              <a:path w="5783222" h="7710963">
                <a:moveTo>
                  <a:pt x="0" y="0"/>
                </a:moveTo>
                <a:lnTo>
                  <a:pt x="5783222" y="0"/>
                </a:lnTo>
                <a:lnTo>
                  <a:pt x="5783222" y="7710962"/>
                </a:lnTo>
                <a:lnTo>
                  <a:pt x="0" y="7710962"/>
                </a:lnTo>
                <a:lnTo>
                  <a:pt x="0" y="0"/>
                </a:lnTo>
                <a:close/>
              </a:path>
            </a:pathLst>
          </a:custGeom>
          <a:blipFill>
            <a:blip r:embed="rId2"/>
            <a:stretch>
              <a:fillRect/>
            </a:stretch>
          </a:blipFill>
        </p:spPr>
      </p:sp>
      <p:sp>
        <p:nvSpPr>
          <p:cNvPr id="3" name="Freeform 3"/>
          <p:cNvSpPr/>
          <p:nvPr/>
        </p:nvSpPr>
        <p:spPr>
          <a:xfrm>
            <a:off x="6920187" y="2673679"/>
            <a:ext cx="10637281" cy="7091521"/>
          </a:xfrm>
          <a:custGeom>
            <a:avLst/>
            <a:gdLst/>
            <a:ahLst/>
            <a:cxnLst/>
            <a:rect l="l" t="t" r="r" b="b"/>
            <a:pathLst>
              <a:path w="10637281" h="7091521">
                <a:moveTo>
                  <a:pt x="0" y="0"/>
                </a:moveTo>
                <a:lnTo>
                  <a:pt x="10637281" y="0"/>
                </a:lnTo>
                <a:lnTo>
                  <a:pt x="10637281" y="7091521"/>
                </a:lnTo>
                <a:lnTo>
                  <a:pt x="0" y="7091521"/>
                </a:lnTo>
                <a:lnTo>
                  <a:pt x="0" y="0"/>
                </a:lnTo>
                <a:close/>
              </a:path>
            </a:pathLst>
          </a:custGeom>
          <a:blipFill>
            <a:blip r:embed="rId3"/>
            <a:stretch>
              <a:fillRect/>
            </a:stretch>
          </a:blipFill>
        </p:spPr>
      </p:sp>
      <p:sp>
        <p:nvSpPr>
          <p:cNvPr id="4" name="TextBox 4"/>
          <p:cNvSpPr txBox="1"/>
          <p:nvPr/>
        </p:nvSpPr>
        <p:spPr>
          <a:xfrm>
            <a:off x="8639022" y="548146"/>
            <a:ext cx="8620278" cy="1507658"/>
          </a:xfrm>
          <a:prstGeom prst="rect">
            <a:avLst/>
          </a:prstGeom>
        </p:spPr>
        <p:txBody>
          <a:bodyPr lIns="0" tIns="0" rIns="0" bIns="0" rtlCol="0" anchor="t">
            <a:spAutoFit/>
          </a:bodyPr>
          <a:lstStyle/>
          <a:p>
            <a:pPr algn="ctr">
              <a:lnSpc>
                <a:spcPts val="12297"/>
              </a:lnSpc>
            </a:pPr>
            <a:r>
              <a:rPr lang="en-US" sz="8784">
                <a:solidFill>
                  <a:srgbClr val="F1EFF0"/>
                </a:solidFill>
                <a:latin typeface="Open Sans"/>
              </a:rPr>
              <a:t>Verdensvid kirke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Freeform 2"/>
          <p:cNvSpPr/>
          <p:nvPr/>
        </p:nvSpPr>
        <p:spPr>
          <a:xfrm>
            <a:off x="6296932" y="2587478"/>
            <a:ext cx="11417067" cy="6422100"/>
          </a:xfrm>
          <a:custGeom>
            <a:avLst/>
            <a:gdLst/>
            <a:ahLst/>
            <a:cxnLst/>
            <a:rect l="l" t="t" r="r" b="b"/>
            <a:pathLst>
              <a:path w="11417067" h="6422100">
                <a:moveTo>
                  <a:pt x="0" y="0"/>
                </a:moveTo>
                <a:lnTo>
                  <a:pt x="11417066" y="0"/>
                </a:lnTo>
                <a:lnTo>
                  <a:pt x="11417066" y="6422100"/>
                </a:lnTo>
                <a:lnTo>
                  <a:pt x="0" y="6422100"/>
                </a:lnTo>
                <a:lnTo>
                  <a:pt x="0" y="0"/>
                </a:lnTo>
                <a:close/>
              </a:path>
            </a:pathLst>
          </a:custGeom>
          <a:blipFill>
            <a:blip r:embed="rId2"/>
            <a:stretch>
              <a:fillRect/>
            </a:stretch>
          </a:blipFill>
        </p:spPr>
      </p:sp>
      <p:sp>
        <p:nvSpPr>
          <p:cNvPr id="3" name="TextBox 3"/>
          <p:cNvSpPr txBox="1"/>
          <p:nvPr/>
        </p:nvSpPr>
        <p:spPr>
          <a:xfrm>
            <a:off x="7087611" y="914400"/>
            <a:ext cx="4589859" cy="1035688"/>
          </a:xfrm>
          <a:prstGeom prst="rect">
            <a:avLst/>
          </a:prstGeom>
        </p:spPr>
        <p:txBody>
          <a:bodyPr lIns="0" tIns="0" rIns="0" bIns="0" rtlCol="0" anchor="t">
            <a:spAutoFit/>
          </a:bodyPr>
          <a:lstStyle/>
          <a:p>
            <a:pPr algn="ctr">
              <a:lnSpc>
                <a:spcPts val="8539"/>
              </a:lnSpc>
            </a:pPr>
            <a:r>
              <a:rPr lang="en-US" sz="6099">
                <a:solidFill>
                  <a:srgbClr val="ECE8DD"/>
                </a:solidFill>
                <a:latin typeface="Open Sans Bold"/>
              </a:rPr>
              <a:t>O store Gud</a:t>
            </a:r>
          </a:p>
        </p:txBody>
      </p:sp>
      <p:sp>
        <p:nvSpPr>
          <p:cNvPr id="4" name="TextBox 4"/>
          <p:cNvSpPr txBox="1"/>
          <p:nvPr/>
        </p:nvSpPr>
        <p:spPr>
          <a:xfrm>
            <a:off x="401856" y="2760000"/>
            <a:ext cx="5466533" cy="6000855"/>
          </a:xfrm>
          <a:prstGeom prst="rect">
            <a:avLst/>
          </a:prstGeom>
        </p:spPr>
        <p:txBody>
          <a:bodyPr lIns="0" tIns="0" rIns="0" bIns="0" rtlCol="0" anchor="t">
            <a:spAutoFit/>
          </a:bodyPr>
          <a:lstStyle/>
          <a:p>
            <a:pPr algn="ctr">
              <a:lnSpc>
                <a:spcPts val="6047"/>
              </a:lnSpc>
            </a:pPr>
            <a:r>
              <a:rPr lang="en-US" sz="4319">
                <a:solidFill>
                  <a:srgbClr val="ECE8DD"/>
                </a:solidFill>
                <a:latin typeface="Open Sans"/>
              </a:rPr>
              <a:t>Salmen O store Gud er skrevet av Carl Boberg (f 1859), en kjent salmedikter, redaktør og politiker. Han kom fra Mönsterås i Småland, Sverige.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596293" y="219232"/>
            <a:ext cx="17095414" cy="9772337"/>
          </a:xfrm>
          <a:prstGeom prst="rect">
            <a:avLst/>
          </a:prstGeom>
        </p:spPr>
        <p:txBody>
          <a:bodyPr lIns="0" tIns="0" rIns="0" bIns="0" rtlCol="0" anchor="t">
            <a:spAutoFit/>
          </a:bodyPr>
          <a:lstStyle/>
          <a:p>
            <a:pPr algn="ctr">
              <a:lnSpc>
                <a:spcPts val="6047"/>
              </a:lnSpc>
            </a:pPr>
            <a:r>
              <a:rPr lang="en-US" sz="4319">
                <a:solidFill>
                  <a:srgbClr val="ECE8DD"/>
                </a:solidFill>
                <a:latin typeface="Open Sans"/>
              </a:rPr>
              <a:t>Salmen O store Gud skrev han etter å ha deltatt på et foreningsmøte. På veien hjem måtte han søke ly i en hule grunnet et forferdelig uvær. Det regnet, lynet og tordnet, men dette var også kortvarig. Da det var over, gikk han ut av hulen igjen. Skyene på himmelen hadde sprukket og ut kom vakre lysstråler fra solen.</a:t>
            </a:r>
          </a:p>
          <a:p>
            <a:pPr algn="ctr">
              <a:lnSpc>
                <a:spcPts val="6047"/>
              </a:lnSpc>
            </a:pPr>
            <a:r>
              <a:rPr lang="en-US" sz="4319">
                <a:solidFill>
                  <a:srgbClr val="ECE8DD"/>
                </a:solidFill>
                <a:latin typeface="Open Sans"/>
              </a:rPr>
              <a:t>Han syntes synet var så vakkert at han fortet seg hjem for å skrive ned følelsen han fikk. Gud er stor!</a:t>
            </a:r>
          </a:p>
          <a:p>
            <a:pPr algn="ctr">
              <a:lnSpc>
                <a:spcPts val="6047"/>
              </a:lnSpc>
            </a:pPr>
            <a:r>
              <a:rPr lang="en-US" sz="4319">
                <a:solidFill>
                  <a:srgbClr val="ECE8DD"/>
                </a:solidFill>
                <a:latin typeface="Open Sans"/>
              </a:rPr>
              <a:t>Siden skulle svenske migranter ta sangen med til USA. Den engelske versjonen "How great thou art" fikk liv i kirker og bedehus. I 1967 spilte Elvis Presley inn et salmealbum. Det gjorde salmen verdenskjent. Da ble den også populær i Norge. Den slo først an i country-miljøet på Sør-vestlandet og i Rogaland. Siden har den vært mye brukt i Norge også.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11A"/>
        </a:solidFill>
        <a:effectLst/>
      </p:bgPr>
    </p:bg>
    <p:spTree>
      <p:nvGrpSpPr>
        <p:cNvPr id="1" name=""/>
        <p:cNvGrpSpPr/>
        <p:nvPr/>
      </p:nvGrpSpPr>
      <p:grpSpPr>
        <a:xfrm>
          <a:off x="0" y="0"/>
          <a:ext cx="0" cy="0"/>
          <a:chOff x="0" y="0"/>
          <a:chExt cx="0" cy="0"/>
        </a:xfrm>
      </p:grpSpPr>
      <p:sp>
        <p:nvSpPr>
          <p:cNvPr id="2" name="TextBox 2"/>
          <p:cNvSpPr txBox="1"/>
          <p:nvPr/>
        </p:nvSpPr>
        <p:spPr>
          <a:xfrm>
            <a:off x="2208842" y="5532610"/>
            <a:ext cx="14368760" cy="613410"/>
          </a:xfrm>
          <a:prstGeom prst="rect">
            <a:avLst/>
          </a:prstGeom>
        </p:spPr>
        <p:txBody>
          <a:bodyPr lIns="0" tIns="0" rIns="0" bIns="0" rtlCol="0" anchor="t">
            <a:spAutoFit/>
          </a:bodyPr>
          <a:lstStyle/>
          <a:p>
            <a:pPr algn="ctr">
              <a:lnSpc>
                <a:spcPts val="5040"/>
              </a:lnSpc>
            </a:pPr>
            <a:r>
              <a:rPr lang="en-US" sz="3600" dirty="0">
                <a:solidFill>
                  <a:srgbClr val="FFFFFF"/>
                </a:solidFill>
                <a:latin typeface="Open Sans"/>
                <a:hlinkClick r:id="rId2"/>
              </a:rPr>
              <a:t>https://www.youtube.com/watch?v=5facRnFvcRk</a:t>
            </a:r>
            <a:endParaRPr lang="en-US" sz="3600" dirty="0">
              <a:solidFill>
                <a:srgbClr val="FFFFFF"/>
              </a:solidFill>
              <a:latin typeface="Open Sans"/>
            </a:endParaRPr>
          </a:p>
        </p:txBody>
      </p:sp>
      <p:sp>
        <p:nvSpPr>
          <p:cNvPr id="3" name="TextBox 3"/>
          <p:cNvSpPr txBox="1"/>
          <p:nvPr/>
        </p:nvSpPr>
        <p:spPr>
          <a:xfrm>
            <a:off x="3789177" y="3988358"/>
            <a:ext cx="7520880" cy="613411"/>
          </a:xfrm>
          <a:prstGeom prst="rect">
            <a:avLst/>
          </a:prstGeom>
        </p:spPr>
        <p:txBody>
          <a:bodyPr lIns="0" tIns="0" rIns="0" bIns="0" rtlCol="0" anchor="t">
            <a:spAutoFit/>
          </a:bodyPr>
          <a:lstStyle/>
          <a:p>
            <a:pPr algn="ctr">
              <a:lnSpc>
                <a:spcPts val="5039"/>
              </a:lnSpc>
            </a:pPr>
            <a:r>
              <a:rPr lang="en-US" sz="3599">
                <a:solidFill>
                  <a:srgbClr val="FFFFFF"/>
                </a:solidFill>
                <a:latin typeface="Open Sans"/>
              </a:rPr>
              <a:t>Salmen er også oversatt til nepalsk: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1120</Words>
  <Application>Microsoft Office PowerPoint</Application>
  <PresentationFormat>Egendefinert</PresentationFormat>
  <Paragraphs>72</Paragraphs>
  <Slides>11</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vt:lpstr>
      <vt:lpstr>Open Sans</vt:lpstr>
      <vt:lpstr>Calibri</vt:lpstr>
      <vt:lpstr>Open Sans Bold</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Trosopplæring Verden i en salmebok</dc:title>
  <cp:lastModifiedBy>Mirjam Syltebø Endalew</cp:lastModifiedBy>
  <cp:revision>3</cp:revision>
  <dcterms:created xsi:type="dcterms:W3CDTF">2006-08-16T00:00:00Z</dcterms:created>
  <dcterms:modified xsi:type="dcterms:W3CDTF">2023-11-08T09:22:37Z</dcterms:modified>
  <dc:identifier>DAFdRIcexM8</dc:identifier>
</cp:coreProperties>
</file>